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337" r:id="rId2"/>
  </p:sldIdLst>
  <p:sldSz cx="9144000" cy="5143500" type="screen16x9"/>
  <p:notesSz cx="6858000" cy="9144000"/>
  <p:embeddedFontLst>
    <p:embeddedFont>
      <p:font typeface="Amasis MT Pro" panose="02040504050005020304" pitchFamily="18" charset="0"/>
      <p:regular r:id="rId4"/>
      <p:bold r:id="rId5"/>
      <p:italic r:id="rId6"/>
      <p:boldItalic r:id="rId7"/>
    </p:embeddedFont>
    <p:embeddedFont>
      <p:font typeface="Montserrat" panose="00000500000000000000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5D60CF0-C271-34B6-63FD-0E619603EF75}" name="katerina paez sanjuanelo" initials="kps" userId="katerina paez sanjuanelo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1B1B"/>
    <a:srgbClr val="2A4B20"/>
    <a:srgbClr val="D6E3BC"/>
    <a:srgbClr val="FDC71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59" autoAdjust="0"/>
    <p:restoredTop sz="94557"/>
  </p:normalViewPr>
  <p:slideViewPr>
    <p:cSldViewPr snapToGrid="0">
      <p:cViewPr varScale="1">
        <p:scale>
          <a:sx n="50" d="100"/>
          <a:sy n="50" d="100"/>
        </p:scale>
        <p:origin x="66" y="90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CO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404320-501C-14A0-E287-F8A286BF9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3">
            <a:extLst>
              <a:ext uri="{FF2B5EF4-FFF2-40B4-BE49-F238E27FC236}">
                <a16:creationId xmlns:a16="http://schemas.microsoft.com/office/drawing/2014/main" id="{B3E9A8B7-2876-5C07-18CC-53E47A34A91C}"/>
              </a:ext>
            </a:extLst>
          </p:cNvPr>
          <p:cNvCxnSpPr>
            <a:cxnSpLocks/>
          </p:cNvCxnSpPr>
          <p:nvPr/>
        </p:nvCxnSpPr>
        <p:spPr>
          <a:xfrm>
            <a:off x="0" y="4600496"/>
            <a:ext cx="659739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5">
            <a:extLst>
              <a:ext uri="{FF2B5EF4-FFF2-40B4-BE49-F238E27FC236}">
                <a16:creationId xmlns:a16="http://schemas.microsoft.com/office/drawing/2014/main" id="{32CF873A-C887-C688-44E2-02A28C41A50F}"/>
              </a:ext>
            </a:extLst>
          </p:cNvPr>
          <p:cNvSpPr txBox="1"/>
          <p:nvPr/>
        </p:nvSpPr>
        <p:spPr>
          <a:xfrm>
            <a:off x="998198" y="277911"/>
            <a:ext cx="71288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100" b="1" dirty="0">
                <a:latin typeface="Montserrat" pitchFamily="2" charset="77"/>
              </a:rPr>
              <a:t>CREACIÓN E IMPLEMENTACIÓN DE RUTAS COMUNITARIAS</a:t>
            </a:r>
            <a:endParaRPr lang="en-CO" sz="2100" b="1" dirty="0">
              <a:latin typeface="Montserrat" pitchFamily="2" charset="77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FF4974-E2DA-71BD-716E-9B0CDF443E8B}"/>
              </a:ext>
            </a:extLst>
          </p:cNvPr>
          <p:cNvSpPr/>
          <p:nvPr/>
        </p:nvSpPr>
        <p:spPr>
          <a:xfrm>
            <a:off x="7316511" y="4690608"/>
            <a:ext cx="1621012" cy="1749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05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masis MT Pro" panose="020F0502020204030204" pitchFamily="18" charset="0"/>
              </a:rPr>
              <a:t>TURISMO DISTRITAL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A32F7C1-B2F7-408E-A6B1-38752DAE596E}"/>
              </a:ext>
            </a:extLst>
          </p:cNvPr>
          <p:cNvSpPr txBox="1"/>
          <p:nvPr/>
        </p:nvSpPr>
        <p:spPr>
          <a:xfrm>
            <a:off x="316518" y="1158584"/>
            <a:ext cx="817978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Recorrido de familiarización (FAM TRIP) por la Ruta Ecoturística y Comunitaria de La Boquilla, como ejercicio técnico y estratégico orientado a visibilizar, validar y fortalecer la experiencia turística desarrollada por los operadores comunitarios </a:t>
            </a:r>
            <a:r>
              <a:rPr lang="es-ES" dirty="0" err="1"/>
              <a:t>Arriberos</a:t>
            </a:r>
            <a:r>
              <a:rPr lang="es-ES" dirty="0"/>
              <a:t> y </a:t>
            </a:r>
            <a:r>
              <a:rPr lang="es-ES" dirty="0" err="1"/>
              <a:t>Ecotours</a:t>
            </a:r>
            <a:r>
              <a:rPr lang="es-ES" dirty="0"/>
              <a:t>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8A6AFED-B596-4B39-A804-977A22575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2034415"/>
            <a:ext cx="4143375" cy="2619375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14EB53-62F6-440C-9B74-6FE5FDC641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545" y="2053465"/>
            <a:ext cx="4151621" cy="242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7947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11351</TotalTime>
  <Words>49</Words>
  <Application>Microsoft Office PowerPoint</Application>
  <PresentationFormat>On-screen Show (16:9)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Ester Maria Garcia Turizo</dc:creator>
  <cp:lastModifiedBy>Usuario</cp:lastModifiedBy>
  <cp:revision>27</cp:revision>
  <dcterms:modified xsi:type="dcterms:W3CDTF">2026-06-24T21:31:00Z</dcterms:modified>
</cp:coreProperties>
</file>