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337" r:id="rId2"/>
    <p:sldId id="340" r:id="rId3"/>
    <p:sldId id="339" r:id="rId4"/>
    <p:sldId id="338" r:id="rId5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D60CF0-C271-34B6-63FD-0E619603EF75}" name="katerina paez sanjuanelo" initials="kps" userId="katerina paez sanjuanel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B1B"/>
    <a:srgbClr val="2A4B20"/>
    <a:srgbClr val="D6E3BC"/>
    <a:srgbClr val="FDC7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9" autoAdjust="0"/>
    <p:restoredTop sz="94557"/>
  </p:normalViewPr>
  <p:slideViewPr>
    <p:cSldViewPr snapToGrid="0">
      <p:cViewPr>
        <p:scale>
          <a:sx n="100" d="100"/>
          <a:sy n="100" d="100"/>
        </p:scale>
        <p:origin x="9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4320-501C-14A0-E287-F8A286B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3E9A8B7-2876-5C07-18CC-53E47A34A91C}"/>
              </a:ext>
            </a:extLst>
          </p:cNvPr>
          <p:cNvCxnSpPr>
            <a:cxnSpLocks/>
          </p:cNvCxnSpPr>
          <p:nvPr/>
        </p:nvCxnSpPr>
        <p:spPr>
          <a:xfrm>
            <a:off x="0" y="4600496"/>
            <a:ext cx="6597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32CF873A-C887-C688-44E2-02A28C41A50F}"/>
              </a:ext>
            </a:extLst>
          </p:cNvPr>
          <p:cNvSpPr txBox="1"/>
          <p:nvPr/>
        </p:nvSpPr>
        <p:spPr>
          <a:xfrm>
            <a:off x="998198" y="277911"/>
            <a:ext cx="7128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latin typeface="Montserrat" pitchFamily="2" charset="77"/>
              </a:rPr>
              <a:t>CONSOLIDACIÓN DE LA ACTIVIDAD TURÍSTICA EN ZONA RURAL, URBANA E INSULAR </a:t>
            </a:r>
            <a:endParaRPr lang="en-CO" sz="2100" b="1" dirty="0">
              <a:latin typeface="Montserrat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FF4974-E2DA-71BD-716E-9B0CDF443E8B}"/>
              </a:ext>
            </a:extLst>
          </p:cNvPr>
          <p:cNvSpPr/>
          <p:nvPr/>
        </p:nvSpPr>
        <p:spPr>
          <a:xfrm>
            <a:off x="7316511" y="4690608"/>
            <a:ext cx="1621012" cy="1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masis MT Pro" panose="020F0502020204030204" pitchFamily="18" charset="0"/>
              </a:rPr>
              <a:t>TURISMO DISTRITAL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1C51B6-7597-45C9-9A42-CE346DE745AF}"/>
              </a:ext>
            </a:extLst>
          </p:cNvPr>
          <p:cNvSpPr txBox="1"/>
          <p:nvPr/>
        </p:nvSpPr>
        <p:spPr>
          <a:xfrm>
            <a:off x="247652" y="1189874"/>
            <a:ext cx="8689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Revisión del proyecto de Señalización CH junto con FONTUR, la UAC del Distrito de Cartagena y Oficina Asesora Jurídica.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B1DFAE-D286-47AA-A51E-402603FB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494" y="1713094"/>
            <a:ext cx="4848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4320-501C-14A0-E287-F8A286B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3E9A8B7-2876-5C07-18CC-53E47A34A91C}"/>
              </a:ext>
            </a:extLst>
          </p:cNvPr>
          <p:cNvCxnSpPr>
            <a:cxnSpLocks/>
          </p:cNvCxnSpPr>
          <p:nvPr/>
        </p:nvCxnSpPr>
        <p:spPr>
          <a:xfrm>
            <a:off x="0" y="4600496"/>
            <a:ext cx="6597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32CF873A-C887-C688-44E2-02A28C41A50F}"/>
              </a:ext>
            </a:extLst>
          </p:cNvPr>
          <p:cNvSpPr txBox="1"/>
          <p:nvPr/>
        </p:nvSpPr>
        <p:spPr>
          <a:xfrm>
            <a:off x="998198" y="277911"/>
            <a:ext cx="7128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latin typeface="Montserrat" pitchFamily="2" charset="77"/>
              </a:rPr>
              <a:t>CONSOLIDACIÓN DE LA ACTIVIDAD TURÍSTICA EN ZONA RURAL, URBANA E INSULAR </a:t>
            </a:r>
            <a:endParaRPr lang="en-CO" sz="2100" b="1" dirty="0">
              <a:latin typeface="Montserrat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FF4974-E2DA-71BD-716E-9B0CDF443E8B}"/>
              </a:ext>
            </a:extLst>
          </p:cNvPr>
          <p:cNvSpPr/>
          <p:nvPr/>
        </p:nvSpPr>
        <p:spPr>
          <a:xfrm>
            <a:off x="7316511" y="4690608"/>
            <a:ext cx="1621012" cy="1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masis MT Pro" panose="020F0502020204030204" pitchFamily="18" charset="0"/>
              </a:rPr>
              <a:t>TURISMO DISTRITAL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E81E76-248C-432B-9CA6-15E5434DE899}"/>
              </a:ext>
            </a:extLst>
          </p:cNvPr>
          <p:cNvSpPr txBox="1"/>
          <p:nvPr/>
        </p:nvSpPr>
        <p:spPr>
          <a:xfrm>
            <a:off x="251079" y="1219207"/>
            <a:ext cx="86864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Asistencia a la Primera Sesión Ordinaria del Subcomité Distrital de Jóvenes con el propósito de adelantar, de manera articulada, la construcción del Plan de Acción y la definición de compromisos interinstitucionales orientados al trabajo integral con los jóvenes previamente identificados por el programa.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82F786-4E56-4F46-9F6A-D5CBA318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89" y="2018044"/>
            <a:ext cx="4230611" cy="28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8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4320-501C-14A0-E287-F8A286B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3E9A8B7-2876-5C07-18CC-53E47A34A91C}"/>
              </a:ext>
            </a:extLst>
          </p:cNvPr>
          <p:cNvCxnSpPr>
            <a:cxnSpLocks/>
          </p:cNvCxnSpPr>
          <p:nvPr/>
        </p:nvCxnSpPr>
        <p:spPr>
          <a:xfrm>
            <a:off x="0" y="4600496"/>
            <a:ext cx="6597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32CF873A-C887-C688-44E2-02A28C41A50F}"/>
              </a:ext>
            </a:extLst>
          </p:cNvPr>
          <p:cNvSpPr txBox="1"/>
          <p:nvPr/>
        </p:nvSpPr>
        <p:spPr>
          <a:xfrm>
            <a:off x="998198" y="277911"/>
            <a:ext cx="7128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latin typeface="Montserrat" pitchFamily="2" charset="77"/>
              </a:rPr>
              <a:t>CONSOLIDACIÓN DE LA ACTIVIDAD TURÍSTICA EN ZONA RURAL, URBANA E INSULAR </a:t>
            </a:r>
            <a:endParaRPr lang="en-CO" sz="2100" b="1" dirty="0">
              <a:latin typeface="Montserrat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FF4974-E2DA-71BD-716E-9B0CDF443E8B}"/>
              </a:ext>
            </a:extLst>
          </p:cNvPr>
          <p:cNvSpPr/>
          <p:nvPr/>
        </p:nvSpPr>
        <p:spPr>
          <a:xfrm>
            <a:off x="7316511" y="4690608"/>
            <a:ext cx="1621012" cy="1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masis MT Pro" panose="020F0502020204030204" pitchFamily="18" charset="0"/>
              </a:rPr>
              <a:t>TURISMO DISTRITAL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EE1714-825D-4B49-86A0-E2DA88026E2F}"/>
              </a:ext>
            </a:extLst>
          </p:cNvPr>
          <p:cNvSpPr txBox="1"/>
          <p:nvPr/>
        </p:nvSpPr>
        <p:spPr>
          <a:xfrm>
            <a:off x="251079" y="1016575"/>
            <a:ext cx="86864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Visita Técnica a La Boquilla con JAC La Boquilla y Actores de Playa Seguimiento</a:t>
            </a:r>
          </a:p>
          <a:p>
            <a:r>
              <a:rPr lang="es-ES" dirty="0"/>
              <a:t>en territorio a compromisos adquiridos.</a:t>
            </a:r>
          </a:p>
          <a:p>
            <a:endParaRPr lang="es-ES" dirty="0"/>
          </a:p>
          <a:p>
            <a:r>
              <a:rPr lang="es-ES" dirty="0"/>
              <a:t>➢ Validación de listas de precios.</a:t>
            </a:r>
          </a:p>
          <a:p>
            <a:r>
              <a:rPr lang="es-ES" dirty="0"/>
              <a:t>➢ Revisión de señalización.</a:t>
            </a:r>
          </a:p>
          <a:p>
            <a:r>
              <a:rPr lang="es-ES" dirty="0"/>
              <a:t>➢ Coordinación con autoridades.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8868361-377E-413D-8CD0-ED680A6A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643" y="1453158"/>
            <a:ext cx="2798158" cy="30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4320-501C-14A0-E287-F8A286B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B3E9A8B7-2876-5C07-18CC-53E47A34A91C}"/>
              </a:ext>
            </a:extLst>
          </p:cNvPr>
          <p:cNvCxnSpPr>
            <a:cxnSpLocks/>
          </p:cNvCxnSpPr>
          <p:nvPr/>
        </p:nvCxnSpPr>
        <p:spPr>
          <a:xfrm>
            <a:off x="0" y="4600496"/>
            <a:ext cx="6597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32CF873A-C887-C688-44E2-02A28C41A50F}"/>
              </a:ext>
            </a:extLst>
          </p:cNvPr>
          <p:cNvSpPr txBox="1"/>
          <p:nvPr/>
        </p:nvSpPr>
        <p:spPr>
          <a:xfrm>
            <a:off x="998198" y="277911"/>
            <a:ext cx="7128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latin typeface="Montserrat" pitchFamily="2" charset="77"/>
              </a:rPr>
              <a:t>CONSOLIDACIÓN DE LA ACTIVIDAD TURÍSTICA EN ZONA RURAL, URBANA E INSULAR </a:t>
            </a:r>
            <a:endParaRPr lang="en-CO" sz="2100" b="1" dirty="0">
              <a:latin typeface="Montserrat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FF4974-E2DA-71BD-716E-9B0CDF443E8B}"/>
              </a:ext>
            </a:extLst>
          </p:cNvPr>
          <p:cNvSpPr/>
          <p:nvPr/>
        </p:nvSpPr>
        <p:spPr>
          <a:xfrm>
            <a:off x="7316511" y="4690608"/>
            <a:ext cx="1621012" cy="1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masis MT Pro" panose="020F0502020204030204" pitchFamily="18" charset="0"/>
              </a:rPr>
              <a:t>TURISMO DISTRITAL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32C721-9B84-43C9-93EB-38C0B04738A5}"/>
              </a:ext>
            </a:extLst>
          </p:cNvPr>
          <p:cNvSpPr txBox="1"/>
          <p:nvPr/>
        </p:nvSpPr>
        <p:spPr>
          <a:xfrm>
            <a:off x="381000" y="1830528"/>
            <a:ext cx="3924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Articulación con la Junta de Acción Comunal y actores de playa para fortalecimiento del turismo comunitario en la zona desde el Hotel Sonesta hasta la Boca en la Boquilla.</a:t>
            </a:r>
          </a:p>
          <a:p>
            <a:endParaRPr lang="es-ES" dirty="0"/>
          </a:p>
          <a:p>
            <a:r>
              <a:rPr lang="es-ES" dirty="0"/>
              <a:t>➢ Unificación de tarifas.</a:t>
            </a:r>
          </a:p>
          <a:p>
            <a:r>
              <a:rPr lang="es-ES" dirty="0"/>
              <a:t>➢ Formalización de servicios.</a:t>
            </a:r>
          </a:p>
          <a:p>
            <a:r>
              <a:rPr lang="es-ES" dirty="0"/>
              <a:t>➢ Seguridad y experiencia del visitante.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BFDE6-A9FD-4DEB-85DF-6471842F8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2" y="1529270"/>
            <a:ext cx="3602091" cy="27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933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11344</TotalTime>
  <Words>207</Words>
  <Application>Microsoft Office PowerPoint</Application>
  <PresentationFormat>On-screen Show (16:9)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Maria Garcia Turizo</dc:creator>
  <cp:lastModifiedBy>Usuario</cp:lastModifiedBy>
  <cp:revision>26</cp:revision>
  <dcterms:modified xsi:type="dcterms:W3CDTF">2026-06-24T21:25:29Z</dcterms:modified>
</cp:coreProperties>
</file>