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76" r:id="rId3"/>
    <p:sldId id="257" r:id="rId4"/>
    <p:sldId id="258" r:id="rId5"/>
    <p:sldId id="259" r:id="rId6"/>
    <p:sldId id="277" r:id="rId7"/>
    <p:sldId id="278" r:id="rId8"/>
    <p:sldId id="279" r:id="rId9"/>
    <p:sldId id="280" r:id="rId10"/>
    <p:sldId id="281" r:id="rId11"/>
    <p:sldId id="283" r:id="rId12"/>
    <p:sldId id="260" r:id="rId13"/>
    <p:sldId id="282" r:id="rId14"/>
    <p:sldId id="262" r:id="rId15"/>
    <p:sldId id="284" r:id="rId16"/>
    <p:sldId id="263" r:id="rId17"/>
    <p:sldId id="286" r:id="rId18"/>
    <p:sldId id="288" r:id="rId19"/>
    <p:sldId id="285" r:id="rId20"/>
    <p:sldId id="287" r:id="rId21"/>
    <p:sldId id="289" r:id="rId22"/>
    <p:sldId id="264" r:id="rId23"/>
    <p:sldId id="291" r:id="rId24"/>
    <p:sldId id="292" r:id="rId25"/>
    <p:sldId id="290" r:id="rId26"/>
    <p:sldId id="293" r:id="rId27"/>
    <p:sldId id="265" r:id="rId28"/>
    <p:sldId id="294" r:id="rId29"/>
    <p:sldId id="295" r:id="rId30"/>
    <p:sldId id="266" r:id="rId31"/>
    <p:sldId id="267" r:id="rId32"/>
    <p:sldId id="268" r:id="rId33"/>
    <p:sldId id="269" r:id="rId34"/>
    <p:sldId id="270" r:id="rId35"/>
    <p:sldId id="271" r:id="rId36"/>
    <p:sldId id="272" r:id="rId37"/>
    <p:sldId id="273" r:id="rId38"/>
    <p:sldId id="274" r:id="rId39"/>
    <p:sldId id="359" r:id="rId40"/>
    <p:sldId id="360" r:id="rId41"/>
    <p:sldId id="275" r:id="rId42"/>
    <p:sldId id="296" r:id="rId4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5500B-11C6-4C68-998D-AC1781E1A8A7}" v="137" dt="2026-05-11T21:21:28.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80" d="100"/>
          <a:sy n="80" d="100"/>
        </p:scale>
        <p:origin x="1430"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lia moreno" userId="4af85060bb7f4fa7" providerId="LiveId" clId="{FCF2B867-364F-4B38-AE68-BEA835F5F926}"/>
    <pc:docChg chg="undo custSel addSld delSld modSld sldOrd">
      <pc:chgData name="lilia moreno" userId="4af85060bb7f4fa7" providerId="LiveId" clId="{FCF2B867-364F-4B38-AE68-BEA835F5F926}" dt="2026-05-11T21:21:28.462" v="2319" actId="14826"/>
      <pc:docMkLst>
        <pc:docMk/>
      </pc:docMkLst>
      <pc:sldChg chg="addSp modSp mod">
        <pc:chgData name="lilia moreno" userId="4af85060bb7f4fa7" providerId="LiveId" clId="{FCF2B867-364F-4B38-AE68-BEA835F5F926}" dt="2026-05-11T15:53:34.724" v="160" actId="14100"/>
        <pc:sldMkLst>
          <pc:docMk/>
          <pc:sldMk cId="0" sldId="256"/>
        </pc:sldMkLst>
        <pc:spChg chg="mod">
          <ac:chgData name="lilia moreno" userId="4af85060bb7f4fa7" providerId="LiveId" clId="{FCF2B867-364F-4B38-AE68-BEA835F5F926}" dt="2026-05-11T15:49:28.847" v="120" actId="790"/>
          <ac:spMkLst>
            <pc:docMk/>
            <pc:sldMk cId="0" sldId="256"/>
            <ac:spMk id="2" creationId="{00000000-0000-0000-0000-000000000000}"/>
          </ac:spMkLst>
        </pc:spChg>
        <pc:spChg chg="mod">
          <ac:chgData name="lilia moreno" userId="4af85060bb7f4fa7" providerId="LiveId" clId="{FCF2B867-364F-4B38-AE68-BEA835F5F926}" dt="2026-05-11T15:49:28.847" v="120" actId="790"/>
          <ac:spMkLst>
            <pc:docMk/>
            <pc:sldMk cId="0" sldId="256"/>
            <ac:spMk id="3" creationId="{00000000-0000-0000-0000-000000000000}"/>
          </ac:spMkLst>
        </pc:spChg>
        <pc:spChg chg="mod">
          <ac:chgData name="lilia moreno" userId="4af85060bb7f4fa7" providerId="LiveId" clId="{FCF2B867-364F-4B38-AE68-BEA835F5F926}" dt="2026-05-11T15:49:28.847" v="120" actId="790"/>
          <ac:spMkLst>
            <pc:docMk/>
            <pc:sldMk cId="0" sldId="256"/>
            <ac:spMk id="4" creationId="{00000000-0000-0000-0000-000000000000}"/>
          </ac:spMkLst>
        </pc:spChg>
        <pc:spChg chg="mod">
          <ac:chgData name="lilia moreno" userId="4af85060bb7f4fa7" providerId="LiveId" clId="{FCF2B867-364F-4B38-AE68-BEA835F5F926}" dt="2026-05-11T15:49:28.847" v="120" actId="790"/>
          <ac:spMkLst>
            <pc:docMk/>
            <pc:sldMk cId="0" sldId="256"/>
            <ac:spMk id="5" creationId="{00000000-0000-0000-0000-000000000000}"/>
          </ac:spMkLst>
        </pc:spChg>
        <pc:spChg chg="mod">
          <ac:chgData name="lilia moreno" userId="4af85060bb7f4fa7" providerId="LiveId" clId="{FCF2B867-364F-4B38-AE68-BEA835F5F926}" dt="2026-05-11T15:49:28.847" v="120" actId="790"/>
          <ac:spMkLst>
            <pc:docMk/>
            <pc:sldMk cId="0" sldId="256"/>
            <ac:spMk id="6" creationId="{00000000-0000-0000-0000-000000000000}"/>
          </ac:spMkLst>
        </pc:spChg>
        <pc:spChg chg="mod">
          <ac:chgData name="lilia moreno" userId="4af85060bb7f4fa7" providerId="LiveId" clId="{FCF2B867-364F-4B38-AE68-BEA835F5F926}" dt="2026-05-11T15:49:28.847" v="120" actId="790"/>
          <ac:spMkLst>
            <pc:docMk/>
            <pc:sldMk cId="0" sldId="256"/>
            <ac:spMk id="7" creationId="{00000000-0000-0000-0000-000000000000}"/>
          </ac:spMkLst>
        </pc:spChg>
        <pc:spChg chg="mod">
          <ac:chgData name="lilia moreno" userId="4af85060bb7f4fa7" providerId="LiveId" clId="{FCF2B867-364F-4B38-AE68-BEA835F5F926}" dt="2026-05-11T15:49:28.847" v="120" actId="790"/>
          <ac:spMkLst>
            <pc:docMk/>
            <pc:sldMk cId="0" sldId="256"/>
            <ac:spMk id="8" creationId="{00000000-0000-0000-0000-000000000000}"/>
          </ac:spMkLst>
        </pc:spChg>
        <pc:spChg chg="mod">
          <ac:chgData name="lilia moreno" userId="4af85060bb7f4fa7" providerId="LiveId" clId="{FCF2B867-364F-4B38-AE68-BEA835F5F926}" dt="2026-05-11T15:49:28.847" v="120" actId="790"/>
          <ac:spMkLst>
            <pc:docMk/>
            <pc:sldMk cId="0" sldId="256"/>
            <ac:spMk id="9" creationId="{00000000-0000-0000-0000-000000000000}"/>
          </ac:spMkLst>
        </pc:spChg>
        <pc:spChg chg="add mod">
          <ac:chgData name="lilia moreno" userId="4af85060bb7f4fa7" providerId="LiveId" clId="{FCF2B867-364F-4B38-AE68-BEA835F5F926}" dt="2026-05-11T15:53:34.724" v="160" actId="14100"/>
          <ac:spMkLst>
            <pc:docMk/>
            <pc:sldMk cId="0" sldId="256"/>
            <ac:spMk id="10" creationId="{BD71A879-C25D-A72B-968E-9AD2C2B6F290}"/>
          </ac:spMkLst>
        </pc:spChg>
        <pc:spChg chg="add mod">
          <ac:chgData name="lilia moreno" userId="4af85060bb7f4fa7" providerId="LiveId" clId="{FCF2B867-364F-4B38-AE68-BEA835F5F926}" dt="2026-05-11T15:49:28.847" v="120" actId="790"/>
          <ac:spMkLst>
            <pc:docMk/>
            <pc:sldMk cId="0" sldId="256"/>
            <ac:spMk id="12" creationId="{AA73FF3E-D652-FFD5-1BF5-04E28C0F211A}"/>
          </ac:spMkLst>
        </pc:spChg>
        <pc:picChg chg="add mod">
          <ac:chgData name="lilia moreno" userId="4af85060bb7f4fa7" providerId="LiveId" clId="{FCF2B867-364F-4B38-AE68-BEA835F5F926}" dt="2026-05-11T15:43:02.163" v="19" actId="1076"/>
          <ac:picMkLst>
            <pc:docMk/>
            <pc:sldMk cId="0" sldId="256"/>
            <ac:picMk id="11" creationId="{819EA63A-DB4C-46F9-BD43-11301CF60183}"/>
          </ac:picMkLst>
        </pc:picChg>
      </pc:sldChg>
      <pc:sldChg chg="addSp delSp modSp mod">
        <pc:chgData name="lilia moreno" userId="4af85060bb7f4fa7" providerId="LiveId" clId="{FCF2B867-364F-4B38-AE68-BEA835F5F926}" dt="2026-05-11T19:51:27.329" v="2280" actId="6549"/>
        <pc:sldMkLst>
          <pc:docMk/>
          <pc:sldMk cId="0" sldId="257"/>
        </pc:sldMkLst>
        <pc:spChg chg="mod">
          <ac:chgData name="lilia moreno" userId="4af85060bb7f4fa7" providerId="LiveId" clId="{FCF2B867-364F-4B38-AE68-BEA835F5F926}" dt="2026-05-11T15:49:28.847" v="120" actId="790"/>
          <ac:spMkLst>
            <pc:docMk/>
            <pc:sldMk cId="0" sldId="257"/>
            <ac:spMk id="2" creationId="{00000000-0000-0000-0000-000000000000}"/>
          </ac:spMkLst>
        </pc:spChg>
        <pc:spChg chg="mod">
          <ac:chgData name="lilia moreno" userId="4af85060bb7f4fa7" providerId="LiveId" clId="{FCF2B867-364F-4B38-AE68-BEA835F5F926}" dt="2026-05-11T15:49:28.847" v="120" actId="790"/>
          <ac:spMkLst>
            <pc:docMk/>
            <pc:sldMk cId="0" sldId="257"/>
            <ac:spMk id="3" creationId="{00000000-0000-0000-0000-000000000000}"/>
          </ac:spMkLst>
        </pc:spChg>
        <pc:spChg chg="mod">
          <ac:chgData name="lilia moreno" userId="4af85060bb7f4fa7" providerId="LiveId" clId="{FCF2B867-364F-4B38-AE68-BEA835F5F926}" dt="2026-05-11T16:15:03.943" v="271" actId="20577"/>
          <ac:spMkLst>
            <pc:docMk/>
            <pc:sldMk cId="0" sldId="257"/>
            <ac:spMk id="5" creationId="{00000000-0000-0000-0000-000000000000}"/>
          </ac:spMkLst>
        </pc:spChg>
        <pc:spChg chg="mod">
          <ac:chgData name="lilia moreno" userId="4af85060bb7f4fa7" providerId="LiveId" clId="{FCF2B867-364F-4B38-AE68-BEA835F5F926}" dt="2026-05-11T15:49:28.847" v="120" actId="790"/>
          <ac:spMkLst>
            <pc:docMk/>
            <pc:sldMk cId="0" sldId="257"/>
            <ac:spMk id="6" creationId="{00000000-0000-0000-0000-000000000000}"/>
          </ac:spMkLst>
        </pc:spChg>
        <pc:spChg chg="mod">
          <ac:chgData name="lilia moreno" userId="4af85060bb7f4fa7" providerId="LiveId" clId="{FCF2B867-364F-4B38-AE68-BEA835F5F926}" dt="2026-05-11T15:49:28.847" v="120" actId="790"/>
          <ac:spMkLst>
            <pc:docMk/>
            <pc:sldMk cId="0" sldId="257"/>
            <ac:spMk id="7" creationId="{00000000-0000-0000-0000-000000000000}"/>
          </ac:spMkLst>
        </pc:spChg>
        <pc:spChg chg="mod">
          <ac:chgData name="lilia moreno" userId="4af85060bb7f4fa7" providerId="LiveId" clId="{FCF2B867-364F-4B38-AE68-BEA835F5F926}" dt="2026-05-11T15:49:28.847" v="120" actId="790"/>
          <ac:spMkLst>
            <pc:docMk/>
            <pc:sldMk cId="0" sldId="257"/>
            <ac:spMk id="9" creationId="{00000000-0000-0000-0000-000000000000}"/>
          </ac:spMkLst>
        </pc:spChg>
        <pc:spChg chg="mod">
          <ac:chgData name="lilia moreno" userId="4af85060bb7f4fa7" providerId="LiveId" clId="{FCF2B867-364F-4B38-AE68-BEA835F5F926}" dt="2026-05-11T15:49:28.847" v="120" actId="790"/>
          <ac:spMkLst>
            <pc:docMk/>
            <pc:sldMk cId="0" sldId="257"/>
            <ac:spMk id="12" creationId="{00000000-0000-0000-0000-000000000000}"/>
          </ac:spMkLst>
        </pc:spChg>
        <pc:spChg chg="mod">
          <ac:chgData name="lilia moreno" userId="4af85060bb7f4fa7" providerId="LiveId" clId="{FCF2B867-364F-4B38-AE68-BEA835F5F926}" dt="2026-05-11T15:49:28.847" v="120" actId="790"/>
          <ac:spMkLst>
            <pc:docMk/>
            <pc:sldMk cId="0" sldId="257"/>
            <ac:spMk id="13" creationId="{00000000-0000-0000-0000-000000000000}"/>
          </ac:spMkLst>
        </pc:spChg>
        <pc:spChg chg="mod">
          <ac:chgData name="lilia moreno" userId="4af85060bb7f4fa7" providerId="LiveId" clId="{FCF2B867-364F-4B38-AE68-BEA835F5F926}" dt="2026-05-11T15:49:28.847" v="120" actId="790"/>
          <ac:spMkLst>
            <pc:docMk/>
            <pc:sldMk cId="0" sldId="257"/>
            <ac:spMk id="15" creationId="{00000000-0000-0000-0000-000000000000}"/>
          </ac:spMkLst>
        </pc:spChg>
        <pc:spChg chg="mod">
          <ac:chgData name="lilia moreno" userId="4af85060bb7f4fa7" providerId="LiveId" clId="{FCF2B867-364F-4B38-AE68-BEA835F5F926}" dt="2026-05-11T15:49:28.847" v="120" actId="790"/>
          <ac:spMkLst>
            <pc:docMk/>
            <pc:sldMk cId="0" sldId="257"/>
            <ac:spMk id="18" creationId="{00000000-0000-0000-0000-000000000000}"/>
          </ac:spMkLst>
        </pc:spChg>
        <pc:spChg chg="add del mod">
          <ac:chgData name="lilia moreno" userId="4af85060bb7f4fa7" providerId="LiveId" clId="{FCF2B867-364F-4B38-AE68-BEA835F5F926}" dt="2026-05-11T15:52:56.531" v="155" actId="478"/>
          <ac:spMkLst>
            <pc:docMk/>
            <pc:sldMk cId="0" sldId="257"/>
            <ac:spMk id="19" creationId="{43674DB4-5274-A2FC-A283-59DE2D35C6E8}"/>
          </ac:spMkLst>
        </pc:spChg>
        <pc:spChg chg="add mod">
          <ac:chgData name="lilia moreno" userId="4af85060bb7f4fa7" providerId="LiveId" clId="{FCF2B867-364F-4B38-AE68-BEA835F5F926}" dt="2026-05-11T19:51:12.526" v="2253" actId="20577"/>
          <ac:spMkLst>
            <pc:docMk/>
            <pc:sldMk cId="0" sldId="257"/>
            <ac:spMk id="19" creationId="{848B0A9A-6CB4-C1D5-04BF-61B7B766FA28}"/>
          </ac:spMkLst>
        </pc:spChg>
        <pc:spChg chg="add mod">
          <ac:chgData name="lilia moreno" userId="4af85060bb7f4fa7" providerId="LiveId" clId="{FCF2B867-364F-4B38-AE68-BEA835F5F926}" dt="2026-05-11T19:51:21.976" v="2279" actId="20577"/>
          <ac:spMkLst>
            <pc:docMk/>
            <pc:sldMk cId="0" sldId="257"/>
            <ac:spMk id="20" creationId="{B95C9577-AF52-F847-FF2C-48A6AA2A22CB}"/>
          </ac:spMkLst>
        </pc:spChg>
        <pc:spChg chg="add del mod">
          <ac:chgData name="lilia moreno" userId="4af85060bb7f4fa7" providerId="LiveId" clId="{FCF2B867-364F-4B38-AE68-BEA835F5F926}" dt="2026-05-11T15:54:40.671" v="167" actId="478"/>
          <ac:spMkLst>
            <pc:docMk/>
            <pc:sldMk cId="0" sldId="257"/>
            <ac:spMk id="20" creationId="{C1C44EF1-8C7D-FF6D-63E7-3038DF890574}"/>
          </ac:spMkLst>
        </pc:spChg>
        <pc:spChg chg="add mod">
          <ac:chgData name="lilia moreno" userId="4af85060bb7f4fa7" providerId="LiveId" clId="{FCF2B867-364F-4B38-AE68-BEA835F5F926}" dt="2026-05-11T19:51:27.329" v="2280" actId="6549"/>
          <ac:spMkLst>
            <pc:docMk/>
            <pc:sldMk cId="0" sldId="257"/>
            <ac:spMk id="22" creationId="{D43D6E4A-D91B-CCCF-3012-36EFA3078627}"/>
          </ac:spMkLst>
        </pc:spChg>
        <pc:picChg chg="add mod">
          <ac:chgData name="lilia moreno" userId="4af85060bb7f4fa7" providerId="LiveId" clId="{FCF2B867-364F-4B38-AE68-BEA835F5F926}" dt="2026-05-11T15:54:56.067" v="171" actId="1076"/>
          <ac:picMkLst>
            <pc:docMk/>
            <pc:sldMk cId="0" sldId="257"/>
            <ac:picMk id="21" creationId="{8FE4652F-1F3A-DAA8-3375-259133EAB627}"/>
          </ac:picMkLst>
        </pc:picChg>
      </pc:sldChg>
      <pc:sldChg chg="addSp modSp mod">
        <pc:chgData name="lilia moreno" userId="4af85060bb7f4fa7" providerId="LiveId" clId="{FCF2B867-364F-4B38-AE68-BEA835F5F926}" dt="2026-05-11T15:57:14.956" v="174"/>
        <pc:sldMkLst>
          <pc:docMk/>
          <pc:sldMk cId="0" sldId="258"/>
        </pc:sldMkLst>
        <pc:spChg chg="mod">
          <ac:chgData name="lilia moreno" userId="4af85060bb7f4fa7" providerId="LiveId" clId="{FCF2B867-364F-4B38-AE68-BEA835F5F926}" dt="2026-05-11T15:49:28.847" v="120" actId="790"/>
          <ac:spMkLst>
            <pc:docMk/>
            <pc:sldMk cId="0" sldId="258"/>
            <ac:spMk id="2" creationId="{00000000-0000-0000-0000-000000000000}"/>
          </ac:spMkLst>
        </pc:spChg>
        <pc:spChg chg="mod">
          <ac:chgData name="lilia moreno" userId="4af85060bb7f4fa7" providerId="LiveId" clId="{FCF2B867-364F-4B38-AE68-BEA835F5F926}" dt="2026-05-11T15:49:28.847" v="120" actId="790"/>
          <ac:spMkLst>
            <pc:docMk/>
            <pc:sldMk cId="0" sldId="258"/>
            <ac:spMk id="3" creationId="{00000000-0000-0000-0000-000000000000}"/>
          </ac:spMkLst>
        </pc:spChg>
        <pc:spChg chg="mod">
          <ac:chgData name="lilia moreno" userId="4af85060bb7f4fa7" providerId="LiveId" clId="{FCF2B867-364F-4B38-AE68-BEA835F5F926}" dt="2026-05-11T15:49:28.847" v="120" actId="790"/>
          <ac:spMkLst>
            <pc:docMk/>
            <pc:sldMk cId="0" sldId="258"/>
            <ac:spMk id="4" creationId="{00000000-0000-0000-0000-000000000000}"/>
          </ac:spMkLst>
        </pc:spChg>
        <pc:spChg chg="mod">
          <ac:chgData name="lilia moreno" userId="4af85060bb7f4fa7" providerId="LiveId" clId="{FCF2B867-364F-4B38-AE68-BEA835F5F926}" dt="2026-05-11T15:49:28.847" v="120" actId="790"/>
          <ac:spMkLst>
            <pc:docMk/>
            <pc:sldMk cId="0" sldId="258"/>
            <ac:spMk id="5" creationId="{00000000-0000-0000-0000-000000000000}"/>
          </ac:spMkLst>
        </pc:spChg>
        <pc:spChg chg="add mod">
          <ac:chgData name="lilia moreno" userId="4af85060bb7f4fa7" providerId="LiveId" clId="{FCF2B867-364F-4B38-AE68-BEA835F5F926}" dt="2026-05-11T15:57:14.956" v="174"/>
          <ac:spMkLst>
            <pc:docMk/>
            <pc:sldMk cId="0" sldId="258"/>
            <ac:spMk id="6" creationId="{24819A73-5DAC-772A-1904-384532F1736B}"/>
          </ac:spMkLst>
        </pc:spChg>
        <pc:spChg chg="add mod">
          <ac:chgData name="lilia moreno" userId="4af85060bb7f4fa7" providerId="LiveId" clId="{FCF2B867-364F-4B38-AE68-BEA835F5F926}" dt="2026-05-11T15:57:14.956" v="174"/>
          <ac:spMkLst>
            <pc:docMk/>
            <pc:sldMk cId="0" sldId="258"/>
            <ac:spMk id="8" creationId="{61C42298-B7BD-3F76-689A-A173493F23FF}"/>
          </ac:spMkLst>
        </pc:spChg>
        <pc:picChg chg="add mod">
          <ac:chgData name="lilia moreno" userId="4af85060bb7f4fa7" providerId="LiveId" clId="{FCF2B867-364F-4B38-AE68-BEA835F5F926}" dt="2026-05-11T15:57:14.956" v="174"/>
          <ac:picMkLst>
            <pc:docMk/>
            <pc:sldMk cId="0" sldId="258"/>
            <ac:picMk id="7" creationId="{92063106-1639-9061-5FC0-AEF76156992F}"/>
          </ac:picMkLst>
        </pc:picChg>
      </pc:sldChg>
      <pc:sldChg chg="addSp modSp mod">
        <pc:chgData name="lilia moreno" userId="4af85060bb7f4fa7" providerId="LiveId" clId="{FCF2B867-364F-4B38-AE68-BEA835F5F926}" dt="2026-05-11T16:11:28.191" v="210" actId="20577"/>
        <pc:sldMkLst>
          <pc:docMk/>
          <pc:sldMk cId="0" sldId="259"/>
        </pc:sldMkLst>
        <pc:spChg chg="mod">
          <ac:chgData name="lilia moreno" userId="4af85060bb7f4fa7" providerId="LiveId" clId="{FCF2B867-364F-4B38-AE68-BEA835F5F926}" dt="2026-05-11T15:49:28.847" v="120" actId="790"/>
          <ac:spMkLst>
            <pc:docMk/>
            <pc:sldMk cId="0" sldId="259"/>
            <ac:spMk id="2" creationId="{00000000-0000-0000-0000-000000000000}"/>
          </ac:spMkLst>
        </pc:spChg>
        <pc:spChg chg="mod">
          <ac:chgData name="lilia moreno" userId="4af85060bb7f4fa7" providerId="LiveId" clId="{FCF2B867-364F-4B38-AE68-BEA835F5F926}" dt="2026-05-11T15:49:28.847" v="120" actId="790"/>
          <ac:spMkLst>
            <pc:docMk/>
            <pc:sldMk cId="0" sldId="259"/>
            <ac:spMk id="3" creationId="{00000000-0000-0000-0000-000000000000}"/>
          </ac:spMkLst>
        </pc:spChg>
        <pc:spChg chg="mod">
          <ac:chgData name="lilia moreno" userId="4af85060bb7f4fa7" providerId="LiveId" clId="{FCF2B867-364F-4B38-AE68-BEA835F5F926}" dt="2026-05-11T16:11:28.191" v="210" actId="20577"/>
          <ac:spMkLst>
            <pc:docMk/>
            <pc:sldMk cId="0" sldId="259"/>
            <ac:spMk id="4" creationId="{00000000-0000-0000-0000-000000000000}"/>
          </ac:spMkLst>
        </pc:spChg>
        <pc:spChg chg="mod">
          <ac:chgData name="lilia moreno" userId="4af85060bb7f4fa7" providerId="LiveId" clId="{FCF2B867-364F-4B38-AE68-BEA835F5F926}" dt="2026-05-11T15:49:28.847" v="120" actId="790"/>
          <ac:spMkLst>
            <pc:docMk/>
            <pc:sldMk cId="0" sldId="259"/>
            <ac:spMk id="5" creationId="{00000000-0000-0000-0000-000000000000}"/>
          </ac:spMkLst>
        </pc:spChg>
        <pc:spChg chg="mod">
          <ac:chgData name="lilia moreno" userId="4af85060bb7f4fa7" providerId="LiveId" clId="{FCF2B867-364F-4B38-AE68-BEA835F5F926}" dt="2026-05-11T15:49:28.847" v="120" actId="790"/>
          <ac:spMkLst>
            <pc:docMk/>
            <pc:sldMk cId="0" sldId="259"/>
            <ac:spMk id="7" creationId="{00000000-0000-0000-0000-000000000000}"/>
          </ac:spMkLst>
        </pc:spChg>
        <pc:spChg chg="mod">
          <ac:chgData name="lilia moreno" userId="4af85060bb7f4fa7" providerId="LiveId" clId="{FCF2B867-364F-4B38-AE68-BEA835F5F926}" dt="2026-05-11T15:49:28.847" v="120" actId="790"/>
          <ac:spMkLst>
            <pc:docMk/>
            <pc:sldMk cId="0" sldId="259"/>
            <ac:spMk id="8" creationId="{00000000-0000-0000-0000-000000000000}"/>
          </ac:spMkLst>
        </pc:spChg>
        <pc:spChg chg="mod">
          <ac:chgData name="lilia moreno" userId="4af85060bb7f4fa7" providerId="LiveId" clId="{FCF2B867-364F-4B38-AE68-BEA835F5F926}" dt="2026-05-11T15:49:28.847" v="120" actId="790"/>
          <ac:spMkLst>
            <pc:docMk/>
            <pc:sldMk cId="0" sldId="259"/>
            <ac:spMk id="9" creationId="{00000000-0000-0000-0000-000000000000}"/>
          </ac:spMkLst>
        </pc:spChg>
        <pc:spChg chg="mod">
          <ac:chgData name="lilia moreno" userId="4af85060bb7f4fa7" providerId="LiveId" clId="{FCF2B867-364F-4B38-AE68-BEA835F5F926}" dt="2026-05-11T15:49:28.847" v="120" actId="790"/>
          <ac:spMkLst>
            <pc:docMk/>
            <pc:sldMk cId="0" sldId="259"/>
            <ac:spMk id="11" creationId="{00000000-0000-0000-0000-000000000000}"/>
          </ac:spMkLst>
        </pc:spChg>
        <pc:spChg chg="mod">
          <ac:chgData name="lilia moreno" userId="4af85060bb7f4fa7" providerId="LiveId" clId="{FCF2B867-364F-4B38-AE68-BEA835F5F926}" dt="2026-05-11T15:49:28.847" v="120" actId="790"/>
          <ac:spMkLst>
            <pc:docMk/>
            <pc:sldMk cId="0" sldId="259"/>
            <ac:spMk id="13" creationId="{00000000-0000-0000-0000-000000000000}"/>
          </ac:spMkLst>
        </pc:spChg>
        <pc:spChg chg="mod">
          <ac:chgData name="lilia moreno" userId="4af85060bb7f4fa7" providerId="LiveId" clId="{FCF2B867-364F-4B38-AE68-BEA835F5F926}" dt="2026-05-11T15:49:28.847" v="120" actId="790"/>
          <ac:spMkLst>
            <pc:docMk/>
            <pc:sldMk cId="0" sldId="259"/>
            <ac:spMk id="15" creationId="{00000000-0000-0000-0000-000000000000}"/>
          </ac:spMkLst>
        </pc:spChg>
        <pc:spChg chg="add mod">
          <ac:chgData name="lilia moreno" userId="4af85060bb7f4fa7" providerId="LiveId" clId="{FCF2B867-364F-4B38-AE68-BEA835F5F926}" dt="2026-05-11T16:00:14.482" v="208" actId="1076"/>
          <ac:spMkLst>
            <pc:docMk/>
            <pc:sldMk cId="0" sldId="259"/>
            <ac:spMk id="17" creationId="{9B0F1804-7E90-D45A-F331-BEFDFEE2F28D}"/>
          </ac:spMkLst>
        </pc:spChg>
        <pc:picChg chg="add mod">
          <ac:chgData name="lilia moreno" userId="4af85060bb7f4fa7" providerId="LiveId" clId="{FCF2B867-364F-4B38-AE68-BEA835F5F926}" dt="2026-05-11T15:57:52.776" v="175"/>
          <ac:picMkLst>
            <pc:docMk/>
            <pc:sldMk cId="0" sldId="259"/>
            <ac:picMk id="16" creationId="{E36E9BEF-1C0B-935B-7D6D-F6000979FC49}"/>
          </ac:picMkLst>
        </pc:picChg>
      </pc:sldChg>
      <pc:sldChg chg="modSp mod">
        <pc:chgData name="lilia moreno" userId="4af85060bb7f4fa7" providerId="LiveId" clId="{FCF2B867-364F-4B38-AE68-BEA835F5F926}" dt="2026-05-11T15:49:28.847" v="120" actId="790"/>
        <pc:sldMkLst>
          <pc:docMk/>
          <pc:sldMk cId="0" sldId="260"/>
        </pc:sldMkLst>
        <pc:spChg chg="mod">
          <ac:chgData name="lilia moreno" userId="4af85060bb7f4fa7" providerId="LiveId" clId="{FCF2B867-364F-4B38-AE68-BEA835F5F926}" dt="2026-05-11T15:49:28.847" v="120" actId="790"/>
          <ac:spMkLst>
            <pc:docMk/>
            <pc:sldMk cId="0" sldId="260"/>
            <ac:spMk id="2" creationId="{00000000-0000-0000-0000-000000000000}"/>
          </ac:spMkLst>
        </pc:spChg>
        <pc:spChg chg="mod">
          <ac:chgData name="lilia moreno" userId="4af85060bb7f4fa7" providerId="LiveId" clId="{FCF2B867-364F-4B38-AE68-BEA835F5F926}" dt="2026-05-11T15:49:28.847" v="120" actId="790"/>
          <ac:spMkLst>
            <pc:docMk/>
            <pc:sldMk cId="0" sldId="260"/>
            <ac:spMk id="3" creationId="{00000000-0000-0000-0000-000000000000}"/>
          </ac:spMkLst>
        </pc:spChg>
        <pc:spChg chg="mod">
          <ac:chgData name="lilia moreno" userId="4af85060bb7f4fa7" providerId="LiveId" clId="{FCF2B867-364F-4B38-AE68-BEA835F5F926}" dt="2026-05-11T15:49:28.847" v="120" actId="790"/>
          <ac:spMkLst>
            <pc:docMk/>
            <pc:sldMk cId="0" sldId="260"/>
            <ac:spMk id="4" creationId="{00000000-0000-0000-0000-000000000000}"/>
          </ac:spMkLst>
        </pc:spChg>
        <pc:spChg chg="mod">
          <ac:chgData name="lilia moreno" userId="4af85060bb7f4fa7" providerId="LiveId" clId="{FCF2B867-364F-4B38-AE68-BEA835F5F926}" dt="2026-05-11T15:49:28.847" v="120" actId="790"/>
          <ac:spMkLst>
            <pc:docMk/>
            <pc:sldMk cId="0" sldId="260"/>
            <ac:spMk id="5" creationId="{00000000-0000-0000-0000-000000000000}"/>
          </ac:spMkLst>
        </pc:spChg>
      </pc:sldChg>
      <pc:sldChg chg="addSp modSp del mod">
        <pc:chgData name="lilia moreno" userId="4af85060bb7f4fa7" providerId="LiveId" clId="{FCF2B867-364F-4B38-AE68-BEA835F5F926}" dt="2026-05-11T18:32:00.092" v="1697" actId="47"/>
        <pc:sldMkLst>
          <pc:docMk/>
          <pc:sldMk cId="0" sldId="261"/>
        </pc:sldMkLst>
        <pc:spChg chg="mod">
          <ac:chgData name="lilia moreno" userId="4af85060bb7f4fa7" providerId="LiveId" clId="{FCF2B867-364F-4B38-AE68-BEA835F5F926}" dt="2026-05-11T17:51:51.950" v="1549" actId="20577"/>
          <ac:spMkLst>
            <pc:docMk/>
            <pc:sldMk cId="0" sldId="261"/>
            <ac:spMk id="3" creationId="{00000000-0000-0000-0000-000000000000}"/>
          </ac:spMkLst>
        </pc:spChg>
        <pc:spChg chg="mod">
          <ac:chgData name="lilia moreno" userId="4af85060bb7f4fa7" providerId="LiveId" clId="{FCF2B867-364F-4B38-AE68-BEA835F5F926}" dt="2026-05-11T15:49:28.847" v="120" actId="790"/>
          <ac:spMkLst>
            <pc:docMk/>
            <pc:sldMk cId="0" sldId="261"/>
            <ac:spMk id="4" creationId="{00000000-0000-0000-0000-000000000000}"/>
          </ac:spMkLst>
        </pc:spChg>
        <pc:spChg chg="mod">
          <ac:chgData name="lilia moreno" userId="4af85060bb7f4fa7" providerId="LiveId" clId="{FCF2B867-364F-4B38-AE68-BEA835F5F926}" dt="2026-05-11T15:49:28.847" v="120" actId="790"/>
          <ac:spMkLst>
            <pc:docMk/>
            <pc:sldMk cId="0" sldId="261"/>
            <ac:spMk id="9" creationId="{00000000-0000-0000-0000-000000000000}"/>
          </ac:spMkLst>
        </pc:spChg>
        <pc:spChg chg="mod">
          <ac:chgData name="lilia moreno" userId="4af85060bb7f4fa7" providerId="LiveId" clId="{FCF2B867-364F-4B38-AE68-BEA835F5F926}" dt="2026-05-11T15:49:28.847" v="120" actId="790"/>
          <ac:spMkLst>
            <pc:docMk/>
            <pc:sldMk cId="0" sldId="261"/>
            <ac:spMk id="10" creationId="{00000000-0000-0000-0000-000000000000}"/>
          </ac:spMkLst>
        </pc:spChg>
        <pc:spChg chg="mod">
          <ac:chgData name="lilia moreno" userId="4af85060bb7f4fa7" providerId="LiveId" clId="{FCF2B867-364F-4B38-AE68-BEA835F5F926}" dt="2026-05-11T15:49:28.847" v="120" actId="790"/>
          <ac:spMkLst>
            <pc:docMk/>
            <pc:sldMk cId="0" sldId="261"/>
            <ac:spMk id="15" creationId="{00000000-0000-0000-0000-000000000000}"/>
          </ac:spMkLst>
        </pc:spChg>
        <pc:spChg chg="mod">
          <ac:chgData name="lilia moreno" userId="4af85060bb7f4fa7" providerId="LiveId" clId="{FCF2B867-364F-4B38-AE68-BEA835F5F926}" dt="2026-05-11T15:49:28.847" v="120" actId="790"/>
          <ac:spMkLst>
            <pc:docMk/>
            <pc:sldMk cId="0" sldId="261"/>
            <ac:spMk id="16" creationId="{00000000-0000-0000-0000-000000000000}"/>
          </ac:spMkLst>
        </pc:spChg>
        <pc:spChg chg="mod">
          <ac:chgData name="lilia moreno" userId="4af85060bb7f4fa7" providerId="LiveId" clId="{FCF2B867-364F-4B38-AE68-BEA835F5F926}" dt="2026-05-11T15:49:28.847" v="120" actId="790"/>
          <ac:spMkLst>
            <pc:docMk/>
            <pc:sldMk cId="0" sldId="261"/>
            <ac:spMk id="18" creationId="{00000000-0000-0000-0000-000000000000}"/>
          </ac:spMkLst>
        </pc:spChg>
        <pc:spChg chg="mod">
          <ac:chgData name="lilia moreno" userId="4af85060bb7f4fa7" providerId="LiveId" clId="{FCF2B867-364F-4B38-AE68-BEA835F5F926}" dt="2026-05-11T15:49:28.847" v="120" actId="790"/>
          <ac:spMkLst>
            <pc:docMk/>
            <pc:sldMk cId="0" sldId="261"/>
            <ac:spMk id="19" creationId="{00000000-0000-0000-0000-000000000000}"/>
          </ac:spMkLst>
        </pc:spChg>
        <pc:spChg chg="mod">
          <ac:chgData name="lilia moreno" userId="4af85060bb7f4fa7" providerId="LiveId" clId="{FCF2B867-364F-4B38-AE68-BEA835F5F926}" dt="2026-05-11T15:49:28.847" v="120" actId="790"/>
          <ac:spMkLst>
            <pc:docMk/>
            <pc:sldMk cId="0" sldId="261"/>
            <ac:spMk id="21" creationId="{00000000-0000-0000-0000-000000000000}"/>
          </ac:spMkLst>
        </pc:spChg>
        <pc:spChg chg="mod">
          <ac:chgData name="lilia moreno" userId="4af85060bb7f4fa7" providerId="LiveId" clId="{FCF2B867-364F-4B38-AE68-BEA835F5F926}" dt="2026-05-11T15:49:28.847" v="120" actId="790"/>
          <ac:spMkLst>
            <pc:docMk/>
            <pc:sldMk cId="0" sldId="261"/>
            <ac:spMk id="22" creationId="{00000000-0000-0000-0000-000000000000}"/>
          </ac:spMkLst>
        </pc:spChg>
        <pc:spChg chg="mod">
          <ac:chgData name="lilia moreno" userId="4af85060bb7f4fa7" providerId="LiveId" clId="{FCF2B867-364F-4B38-AE68-BEA835F5F926}" dt="2026-05-11T15:49:28.847" v="120" actId="790"/>
          <ac:spMkLst>
            <pc:docMk/>
            <pc:sldMk cId="0" sldId="261"/>
            <ac:spMk id="25" creationId="{00000000-0000-0000-0000-000000000000}"/>
          </ac:spMkLst>
        </pc:spChg>
        <pc:picChg chg="add mod">
          <ac:chgData name="lilia moreno" userId="4af85060bb7f4fa7" providerId="LiveId" clId="{FCF2B867-364F-4B38-AE68-BEA835F5F926}" dt="2026-05-11T17:58:40.091" v="1632"/>
          <ac:picMkLst>
            <pc:docMk/>
            <pc:sldMk cId="0" sldId="261"/>
            <ac:picMk id="26" creationId="{73BFAFF4-4AA5-53F3-56DD-413D80652F74}"/>
          </ac:picMkLst>
        </pc:picChg>
      </pc:sldChg>
      <pc:sldChg chg="addSp delSp modSp mod ord">
        <pc:chgData name="lilia moreno" userId="4af85060bb7f4fa7" providerId="LiveId" clId="{FCF2B867-364F-4B38-AE68-BEA835F5F926}" dt="2026-05-11T18:40:36.890" v="1720" actId="20577"/>
        <pc:sldMkLst>
          <pc:docMk/>
          <pc:sldMk cId="0" sldId="262"/>
        </pc:sldMkLst>
        <pc:spChg chg="mod">
          <ac:chgData name="lilia moreno" userId="4af85060bb7f4fa7" providerId="LiveId" clId="{FCF2B867-364F-4B38-AE68-BEA835F5F926}" dt="2026-05-11T15:49:28.847" v="120" actId="790"/>
          <ac:spMkLst>
            <pc:docMk/>
            <pc:sldMk cId="0" sldId="262"/>
            <ac:spMk id="2" creationId="{00000000-0000-0000-0000-000000000000}"/>
          </ac:spMkLst>
        </pc:spChg>
        <pc:spChg chg="mod">
          <ac:chgData name="lilia moreno" userId="4af85060bb7f4fa7" providerId="LiveId" clId="{FCF2B867-364F-4B38-AE68-BEA835F5F926}" dt="2026-05-11T15:49:28.847" v="120" actId="790"/>
          <ac:spMkLst>
            <pc:docMk/>
            <pc:sldMk cId="0" sldId="262"/>
            <ac:spMk id="3" creationId="{00000000-0000-0000-0000-000000000000}"/>
          </ac:spMkLst>
        </pc:spChg>
        <pc:spChg chg="mod">
          <ac:chgData name="lilia moreno" userId="4af85060bb7f4fa7" providerId="LiveId" clId="{FCF2B867-364F-4B38-AE68-BEA835F5F926}" dt="2026-05-11T18:25:50.811" v="1661" actId="14100"/>
          <ac:spMkLst>
            <pc:docMk/>
            <pc:sldMk cId="0" sldId="262"/>
            <ac:spMk id="4" creationId="{00000000-0000-0000-0000-000000000000}"/>
          </ac:spMkLst>
        </pc:spChg>
        <pc:spChg chg="mod">
          <ac:chgData name="lilia moreno" userId="4af85060bb7f4fa7" providerId="LiveId" clId="{FCF2B867-364F-4B38-AE68-BEA835F5F926}" dt="2026-05-11T15:49:28.847" v="120" actId="790"/>
          <ac:spMkLst>
            <pc:docMk/>
            <pc:sldMk cId="0" sldId="262"/>
            <ac:spMk id="5" creationId="{00000000-0000-0000-0000-000000000000}"/>
          </ac:spMkLst>
        </pc:spChg>
        <pc:spChg chg="mod">
          <ac:chgData name="lilia moreno" userId="4af85060bb7f4fa7" providerId="LiveId" clId="{FCF2B867-364F-4B38-AE68-BEA835F5F926}" dt="2026-05-11T15:49:28.847" v="120" actId="790"/>
          <ac:spMkLst>
            <pc:docMk/>
            <pc:sldMk cId="0" sldId="262"/>
            <ac:spMk id="7" creationId="{00000000-0000-0000-0000-000000000000}"/>
          </ac:spMkLst>
        </pc:spChg>
        <pc:spChg chg="mod">
          <ac:chgData name="lilia moreno" userId="4af85060bb7f4fa7" providerId="LiveId" clId="{FCF2B867-364F-4B38-AE68-BEA835F5F926}" dt="2026-05-11T18:25:36.658" v="1660" actId="255"/>
          <ac:spMkLst>
            <pc:docMk/>
            <pc:sldMk cId="0" sldId="262"/>
            <ac:spMk id="8" creationId="{00000000-0000-0000-0000-000000000000}"/>
          </ac:spMkLst>
        </pc:spChg>
        <pc:spChg chg="del mod">
          <ac:chgData name="lilia moreno" userId="4af85060bb7f4fa7" providerId="LiveId" clId="{FCF2B867-364F-4B38-AE68-BEA835F5F926}" dt="2026-05-11T17:59:39.949" v="1637" actId="478"/>
          <ac:spMkLst>
            <pc:docMk/>
            <pc:sldMk cId="0" sldId="262"/>
            <ac:spMk id="9" creationId="{00000000-0000-0000-0000-000000000000}"/>
          </ac:spMkLst>
        </pc:spChg>
        <pc:spChg chg="del mod">
          <ac:chgData name="lilia moreno" userId="4af85060bb7f4fa7" providerId="LiveId" clId="{FCF2B867-364F-4B38-AE68-BEA835F5F926}" dt="2026-05-11T17:59:43.337" v="1638" actId="478"/>
          <ac:spMkLst>
            <pc:docMk/>
            <pc:sldMk cId="0" sldId="262"/>
            <ac:spMk id="10" creationId="{00000000-0000-0000-0000-000000000000}"/>
          </ac:spMkLst>
        </pc:spChg>
        <pc:spChg chg="del mod">
          <ac:chgData name="lilia moreno" userId="4af85060bb7f4fa7" providerId="LiveId" clId="{FCF2B867-364F-4B38-AE68-BEA835F5F926}" dt="2026-05-11T17:59:39.949" v="1637" actId="478"/>
          <ac:spMkLst>
            <pc:docMk/>
            <pc:sldMk cId="0" sldId="262"/>
            <ac:spMk id="12" creationId="{00000000-0000-0000-0000-000000000000}"/>
          </ac:spMkLst>
        </pc:spChg>
        <pc:spChg chg="del mod">
          <ac:chgData name="lilia moreno" userId="4af85060bb7f4fa7" providerId="LiveId" clId="{FCF2B867-364F-4B38-AE68-BEA835F5F926}" dt="2026-05-11T17:59:43.337" v="1638" actId="478"/>
          <ac:spMkLst>
            <pc:docMk/>
            <pc:sldMk cId="0" sldId="262"/>
            <ac:spMk id="13" creationId="{00000000-0000-0000-0000-000000000000}"/>
          </ac:spMkLst>
        </pc:spChg>
        <pc:spChg chg="add mod">
          <ac:chgData name="lilia moreno" userId="4af85060bb7f4fa7" providerId="LiveId" clId="{FCF2B867-364F-4B38-AE68-BEA835F5F926}" dt="2026-05-11T18:40:36.890" v="1720" actId="20577"/>
          <ac:spMkLst>
            <pc:docMk/>
            <pc:sldMk cId="0" sldId="262"/>
            <ac:spMk id="15" creationId="{9CCC05DB-0334-73E1-B32E-BC29B059C5D0}"/>
          </ac:spMkLst>
        </pc:spChg>
        <pc:picChg chg="del">
          <ac:chgData name="lilia moreno" userId="4af85060bb7f4fa7" providerId="LiveId" clId="{FCF2B867-364F-4B38-AE68-BEA835F5F926}" dt="2026-05-11T17:59:46.012" v="1639" actId="478"/>
          <ac:picMkLst>
            <pc:docMk/>
            <pc:sldMk cId="0" sldId="262"/>
            <ac:picMk id="11" creationId="{00000000-0000-0000-0000-000000000000}"/>
          </ac:picMkLst>
        </pc:picChg>
        <pc:picChg chg="add mod">
          <ac:chgData name="lilia moreno" userId="4af85060bb7f4fa7" providerId="LiveId" clId="{FCF2B867-364F-4B38-AE68-BEA835F5F926}" dt="2026-05-11T17:58:56.575" v="1633"/>
          <ac:picMkLst>
            <pc:docMk/>
            <pc:sldMk cId="0" sldId="262"/>
            <ac:picMk id="14" creationId="{94A7EAB1-955C-2FA7-FCCF-0220DBD9895E}"/>
          </ac:picMkLst>
        </pc:picChg>
      </pc:sldChg>
      <pc:sldChg chg="addSp delSp modSp mod">
        <pc:chgData name="lilia moreno" userId="4af85060bb7f4fa7" providerId="LiveId" clId="{FCF2B867-364F-4B38-AE68-BEA835F5F926}" dt="2026-05-11T18:47:32.385" v="1739" actId="732"/>
        <pc:sldMkLst>
          <pc:docMk/>
          <pc:sldMk cId="0" sldId="263"/>
        </pc:sldMkLst>
        <pc:spChg chg="mod">
          <ac:chgData name="lilia moreno" userId="4af85060bb7f4fa7" providerId="LiveId" clId="{FCF2B867-364F-4B38-AE68-BEA835F5F926}" dt="2026-05-11T15:49:28.847" v="120" actId="790"/>
          <ac:spMkLst>
            <pc:docMk/>
            <pc:sldMk cId="0" sldId="263"/>
            <ac:spMk id="2" creationId="{00000000-0000-0000-0000-000000000000}"/>
          </ac:spMkLst>
        </pc:spChg>
        <pc:spChg chg="mod">
          <ac:chgData name="lilia moreno" userId="4af85060bb7f4fa7" providerId="LiveId" clId="{FCF2B867-364F-4B38-AE68-BEA835F5F926}" dt="2026-05-11T15:49:28.847" v="120" actId="790"/>
          <ac:spMkLst>
            <pc:docMk/>
            <pc:sldMk cId="0" sldId="263"/>
            <ac:spMk id="3" creationId="{00000000-0000-0000-0000-000000000000}"/>
          </ac:spMkLst>
        </pc:spChg>
        <pc:spChg chg="mod">
          <ac:chgData name="lilia moreno" userId="4af85060bb7f4fa7" providerId="LiveId" clId="{FCF2B867-364F-4B38-AE68-BEA835F5F926}" dt="2026-05-11T15:49:28.847" v="120" actId="790"/>
          <ac:spMkLst>
            <pc:docMk/>
            <pc:sldMk cId="0" sldId="263"/>
            <ac:spMk id="4" creationId="{00000000-0000-0000-0000-000000000000}"/>
          </ac:spMkLst>
        </pc:spChg>
        <pc:spChg chg="mod">
          <ac:chgData name="lilia moreno" userId="4af85060bb7f4fa7" providerId="LiveId" clId="{FCF2B867-364F-4B38-AE68-BEA835F5F926}" dt="2026-05-11T15:49:28.847" v="120" actId="790"/>
          <ac:spMkLst>
            <pc:docMk/>
            <pc:sldMk cId="0" sldId="263"/>
            <ac:spMk id="5" creationId="{00000000-0000-0000-0000-000000000000}"/>
          </ac:spMkLst>
        </pc:spChg>
        <pc:spChg chg="mod">
          <ac:chgData name="lilia moreno" userId="4af85060bb7f4fa7" providerId="LiveId" clId="{FCF2B867-364F-4B38-AE68-BEA835F5F926}" dt="2026-05-11T15:49:28.847" v="120" actId="790"/>
          <ac:spMkLst>
            <pc:docMk/>
            <pc:sldMk cId="0" sldId="263"/>
            <ac:spMk id="7" creationId="{00000000-0000-0000-0000-000000000000}"/>
          </ac:spMkLst>
        </pc:spChg>
        <pc:spChg chg="mod">
          <ac:chgData name="lilia moreno" userId="4af85060bb7f4fa7" providerId="LiveId" clId="{FCF2B867-364F-4B38-AE68-BEA835F5F926}" dt="2026-05-11T18:38:48.251" v="1717" actId="255"/>
          <ac:spMkLst>
            <pc:docMk/>
            <pc:sldMk cId="0" sldId="263"/>
            <ac:spMk id="8" creationId="{00000000-0000-0000-0000-000000000000}"/>
          </ac:spMkLst>
        </pc:spChg>
        <pc:spChg chg="del mod">
          <ac:chgData name="lilia moreno" userId="4af85060bb7f4fa7" providerId="LiveId" clId="{FCF2B867-364F-4B38-AE68-BEA835F5F926}" dt="2026-05-11T18:38:42.322" v="1716" actId="478"/>
          <ac:spMkLst>
            <pc:docMk/>
            <pc:sldMk cId="0" sldId="263"/>
            <ac:spMk id="9" creationId="{00000000-0000-0000-0000-000000000000}"/>
          </ac:spMkLst>
        </pc:spChg>
        <pc:spChg chg="del mod">
          <ac:chgData name="lilia moreno" userId="4af85060bb7f4fa7" providerId="LiveId" clId="{FCF2B867-364F-4B38-AE68-BEA835F5F926}" dt="2026-05-11T18:35:41.280" v="1700" actId="478"/>
          <ac:spMkLst>
            <pc:docMk/>
            <pc:sldMk cId="0" sldId="263"/>
            <ac:spMk id="10" creationId="{00000000-0000-0000-0000-000000000000}"/>
          </ac:spMkLst>
        </pc:spChg>
        <pc:spChg chg="del mod">
          <ac:chgData name="lilia moreno" userId="4af85060bb7f4fa7" providerId="LiveId" clId="{FCF2B867-364F-4B38-AE68-BEA835F5F926}" dt="2026-05-11T18:35:41.280" v="1700" actId="478"/>
          <ac:spMkLst>
            <pc:docMk/>
            <pc:sldMk cId="0" sldId="263"/>
            <ac:spMk id="12" creationId="{00000000-0000-0000-0000-000000000000}"/>
          </ac:spMkLst>
        </pc:spChg>
        <pc:spChg chg="del mod">
          <ac:chgData name="lilia moreno" userId="4af85060bb7f4fa7" providerId="LiveId" clId="{FCF2B867-364F-4B38-AE68-BEA835F5F926}" dt="2026-05-11T18:35:41.280" v="1700" actId="478"/>
          <ac:spMkLst>
            <pc:docMk/>
            <pc:sldMk cId="0" sldId="263"/>
            <ac:spMk id="13" creationId="{00000000-0000-0000-0000-000000000000}"/>
          </ac:spMkLst>
        </pc:spChg>
        <pc:spChg chg="add mod">
          <ac:chgData name="lilia moreno" userId="4af85060bb7f4fa7" providerId="LiveId" clId="{FCF2B867-364F-4B38-AE68-BEA835F5F926}" dt="2026-05-11T18:47:21.573" v="1738" actId="14100"/>
          <ac:spMkLst>
            <pc:docMk/>
            <pc:sldMk cId="0" sldId="263"/>
            <ac:spMk id="16" creationId="{03664534-0B1C-B71F-E534-88A948541C9A}"/>
          </ac:spMkLst>
        </pc:spChg>
        <pc:picChg chg="del">
          <ac:chgData name="lilia moreno" userId="4af85060bb7f4fa7" providerId="LiveId" clId="{FCF2B867-364F-4B38-AE68-BEA835F5F926}" dt="2026-05-11T18:35:41.280" v="1700" actId="478"/>
          <ac:picMkLst>
            <pc:docMk/>
            <pc:sldMk cId="0" sldId="263"/>
            <ac:picMk id="11" creationId="{00000000-0000-0000-0000-000000000000}"/>
          </ac:picMkLst>
        </pc:picChg>
        <pc:picChg chg="add mod">
          <ac:chgData name="lilia moreno" userId="4af85060bb7f4fa7" providerId="LiveId" clId="{FCF2B867-364F-4B38-AE68-BEA835F5F926}" dt="2026-05-11T18:38:21.292" v="1711"/>
          <ac:picMkLst>
            <pc:docMk/>
            <pc:sldMk cId="0" sldId="263"/>
            <ac:picMk id="14" creationId="{27FEA5CC-F20E-4DF1-5D7B-6AEA41C0B1B0}"/>
          </ac:picMkLst>
        </pc:picChg>
        <pc:picChg chg="add mod modCrop">
          <ac:chgData name="lilia moreno" userId="4af85060bb7f4fa7" providerId="LiveId" clId="{FCF2B867-364F-4B38-AE68-BEA835F5F926}" dt="2026-05-11T18:47:32.385" v="1739" actId="732"/>
          <ac:picMkLst>
            <pc:docMk/>
            <pc:sldMk cId="0" sldId="263"/>
            <ac:picMk id="18" creationId="{002078EB-492C-18FA-7098-7C5C646EFEF3}"/>
          </ac:picMkLst>
        </pc:picChg>
      </pc:sldChg>
      <pc:sldChg chg="addSp delSp modSp mod">
        <pc:chgData name="lilia moreno" userId="4af85060bb7f4fa7" providerId="LiveId" clId="{FCF2B867-364F-4B38-AE68-BEA835F5F926}" dt="2026-05-11T18:59:28.461" v="1812" actId="1076"/>
        <pc:sldMkLst>
          <pc:docMk/>
          <pc:sldMk cId="0" sldId="264"/>
        </pc:sldMkLst>
        <pc:spChg chg="mod">
          <ac:chgData name="lilia moreno" userId="4af85060bb7f4fa7" providerId="LiveId" clId="{FCF2B867-364F-4B38-AE68-BEA835F5F926}" dt="2026-05-11T15:49:28.847" v="120" actId="790"/>
          <ac:spMkLst>
            <pc:docMk/>
            <pc:sldMk cId="0" sldId="264"/>
            <ac:spMk id="2" creationId="{00000000-0000-0000-0000-000000000000}"/>
          </ac:spMkLst>
        </pc:spChg>
        <pc:spChg chg="mod">
          <ac:chgData name="lilia moreno" userId="4af85060bb7f4fa7" providerId="LiveId" clId="{FCF2B867-364F-4B38-AE68-BEA835F5F926}" dt="2026-05-11T15:49:28.847" v="120" actId="790"/>
          <ac:spMkLst>
            <pc:docMk/>
            <pc:sldMk cId="0" sldId="264"/>
            <ac:spMk id="3" creationId="{00000000-0000-0000-0000-000000000000}"/>
          </ac:spMkLst>
        </pc:spChg>
        <pc:spChg chg="mod">
          <ac:chgData name="lilia moreno" userId="4af85060bb7f4fa7" providerId="LiveId" clId="{FCF2B867-364F-4B38-AE68-BEA835F5F926}" dt="2026-05-11T15:49:28.847" v="120" actId="790"/>
          <ac:spMkLst>
            <pc:docMk/>
            <pc:sldMk cId="0" sldId="264"/>
            <ac:spMk id="4" creationId="{00000000-0000-0000-0000-000000000000}"/>
          </ac:spMkLst>
        </pc:spChg>
        <pc:spChg chg="mod">
          <ac:chgData name="lilia moreno" userId="4af85060bb7f4fa7" providerId="LiveId" clId="{FCF2B867-364F-4B38-AE68-BEA835F5F926}" dt="2026-05-11T15:49:28.847" v="120" actId="790"/>
          <ac:spMkLst>
            <pc:docMk/>
            <pc:sldMk cId="0" sldId="264"/>
            <ac:spMk id="5" creationId="{00000000-0000-0000-0000-000000000000}"/>
          </ac:spMkLst>
        </pc:spChg>
        <pc:spChg chg="mod">
          <ac:chgData name="lilia moreno" userId="4af85060bb7f4fa7" providerId="LiveId" clId="{FCF2B867-364F-4B38-AE68-BEA835F5F926}" dt="2026-05-11T15:49:28.847" v="120" actId="790"/>
          <ac:spMkLst>
            <pc:docMk/>
            <pc:sldMk cId="0" sldId="264"/>
            <ac:spMk id="7" creationId="{00000000-0000-0000-0000-000000000000}"/>
          </ac:spMkLst>
        </pc:spChg>
        <pc:spChg chg="mod">
          <ac:chgData name="lilia moreno" userId="4af85060bb7f4fa7" providerId="LiveId" clId="{FCF2B867-364F-4B38-AE68-BEA835F5F926}" dt="2026-05-11T18:55:22.440" v="1792" actId="255"/>
          <ac:spMkLst>
            <pc:docMk/>
            <pc:sldMk cId="0" sldId="264"/>
            <ac:spMk id="8" creationId="{00000000-0000-0000-0000-000000000000}"/>
          </ac:spMkLst>
        </pc:spChg>
        <pc:spChg chg="del mod">
          <ac:chgData name="lilia moreno" userId="4af85060bb7f4fa7" providerId="LiveId" clId="{FCF2B867-364F-4B38-AE68-BEA835F5F926}" dt="2026-05-11T18:55:15.989" v="1791" actId="478"/>
          <ac:spMkLst>
            <pc:docMk/>
            <pc:sldMk cId="0" sldId="264"/>
            <ac:spMk id="9" creationId="{00000000-0000-0000-0000-000000000000}"/>
          </ac:spMkLst>
        </pc:spChg>
        <pc:spChg chg="del mod">
          <ac:chgData name="lilia moreno" userId="4af85060bb7f4fa7" providerId="LiveId" clId="{FCF2B867-364F-4B38-AE68-BEA835F5F926}" dt="2026-05-11T18:55:15.989" v="1791" actId="478"/>
          <ac:spMkLst>
            <pc:docMk/>
            <pc:sldMk cId="0" sldId="264"/>
            <ac:spMk id="10" creationId="{00000000-0000-0000-0000-000000000000}"/>
          </ac:spMkLst>
        </pc:spChg>
        <pc:spChg chg="del mod">
          <ac:chgData name="lilia moreno" userId="4af85060bb7f4fa7" providerId="LiveId" clId="{FCF2B867-364F-4B38-AE68-BEA835F5F926}" dt="2026-05-11T18:55:15.989" v="1791" actId="478"/>
          <ac:spMkLst>
            <pc:docMk/>
            <pc:sldMk cId="0" sldId="264"/>
            <ac:spMk id="12" creationId="{00000000-0000-0000-0000-000000000000}"/>
          </ac:spMkLst>
        </pc:spChg>
        <pc:spChg chg="del mod">
          <ac:chgData name="lilia moreno" userId="4af85060bb7f4fa7" providerId="LiveId" clId="{FCF2B867-364F-4B38-AE68-BEA835F5F926}" dt="2026-05-11T18:55:15.989" v="1791" actId="478"/>
          <ac:spMkLst>
            <pc:docMk/>
            <pc:sldMk cId="0" sldId="264"/>
            <ac:spMk id="13" creationId="{00000000-0000-0000-0000-000000000000}"/>
          </ac:spMkLst>
        </pc:spChg>
        <pc:spChg chg="add mod">
          <ac:chgData name="lilia moreno" userId="4af85060bb7f4fa7" providerId="LiveId" clId="{FCF2B867-364F-4B38-AE68-BEA835F5F926}" dt="2026-05-11T18:58:24.455" v="1805" actId="20577"/>
          <ac:spMkLst>
            <pc:docMk/>
            <pc:sldMk cId="0" sldId="264"/>
            <ac:spMk id="16" creationId="{95A020D8-1AA0-5476-A36D-F7C4C9E53179}"/>
          </ac:spMkLst>
        </pc:spChg>
        <pc:picChg chg="del">
          <ac:chgData name="lilia moreno" userId="4af85060bb7f4fa7" providerId="LiveId" clId="{FCF2B867-364F-4B38-AE68-BEA835F5F926}" dt="2026-05-11T18:55:15.989" v="1791" actId="478"/>
          <ac:picMkLst>
            <pc:docMk/>
            <pc:sldMk cId="0" sldId="264"/>
            <ac:picMk id="11" creationId="{00000000-0000-0000-0000-000000000000}"/>
          </ac:picMkLst>
        </pc:picChg>
        <pc:picChg chg="add mod">
          <ac:chgData name="lilia moreno" userId="4af85060bb7f4fa7" providerId="LiveId" clId="{FCF2B867-364F-4B38-AE68-BEA835F5F926}" dt="2026-05-11T18:38:30.843" v="1714"/>
          <ac:picMkLst>
            <pc:docMk/>
            <pc:sldMk cId="0" sldId="264"/>
            <ac:picMk id="14" creationId="{E30A2D95-D346-C489-2FA8-7F162AEDA9DC}"/>
          </ac:picMkLst>
        </pc:picChg>
        <pc:picChg chg="add mod">
          <ac:chgData name="lilia moreno" userId="4af85060bb7f4fa7" providerId="LiveId" clId="{FCF2B867-364F-4B38-AE68-BEA835F5F926}" dt="2026-05-11T18:59:28.461" v="1812" actId="1076"/>
          <ac:picMkLst>
            <pc:docMk/>
            <pc:sldMk cId="0" sldId="264"/>
            <ac:picMk id="18" creationId="{6E47DFA2-AF38-66AB-31B7-52F0A11D1C25}"/>
          </ac:picMkLst>
        </pc:picChg>
      </pc:sldChg>
      <pc:sldChg chg="addSp modSp mod">
        <pc:chgData name="lilia moreno" userId="4af85060bb7f4fa7" providerId="LiveId" clId="{FCF2B867-364F-4B38-AE68-BEA835F5F926}" dt="2026-05-11T18:38:33.539" v="1715"/>
        <pc:sldMkLst>
          <pc:docMk/>
          <pc:sldMk cId="0" sldId="265"/>
        </pc:sldMkLst>
        <pc:spChg chg="mod">
          <ac:chgData name="lilia moreno" userId="4af85060bb7f4fa7" providerId="LiveId" clId="{FCF2B867-364F-4B38-AE68-BEA835F5F926}" dt="2026-05-11T15:49:28.847" v="120" actId="790"/>
          <ac:spMkLst>
            <pc:docMk/>
            <pc:sldMk cId="0" sldId="265"/>
            <ac:spMk id="2" creationId="{00000000-0000-0000-0000-000000000000}"/>
          </ac:spMkLst>
        </pc:spChg>
        <pc:spChg chg="mod">
          <ac:chgData name="lilia moreno" userId="4af85060bb7f4fa7" providerId="LiveId" clId="{FCF2B867-364F-4B38-AE68-BEA835F5F926}" dt="2026-05-11T15:49:28.847" v="120" actId="790"/>
          <ac:spMkLst>
            <pc:docMk/>
            <pc:sldMk cId="0" sldId="265"/>
            <ac:spMk id="3" creationId="{00000000-0000-0000-0000-000000000000}"/>
          </ac:spMkLst>
        </pc:spChg>
        <pc:spChg chg="mod">
          <ac:chgData name="lilia moreno" userId="4af85060bb7f4fa7" providerId="LiveId" clId="{FCF2B867-364F-4B38-AE68-BEA835F5F926}" dt="2026-05-11T15:49:28.847" v="120" actId="790"/>
          <ac:spMkLst>
            <pc:docMk/>
            <pc:sldMk cId="0" sldId="265"/>
            <ac:spMk id="4" creationId="{00000000-0000-0000-0000-000000000000}"/>
          </ac:spMkLst>
        </pc:spChg>
        <pc:spChg chg="mod">
          <ac:chgData name="lilia moreno" userId="4af85060bb7f4fa7" providerId="LiveId" clId="{FCF2B867-364F-4B38-AE68-BEA835F5F926}" dt="2026-05-11T15:49:28.847" v="120" actId="790"/>
          <ac:spMkLst>
            <pc:docMk/>
            <pc:sldMk cId="0" sldId="265"/>
            <ac:spMk id="5" creationId="{00000000-0000-0000-0000-000000000000}"/>
          </ac:spMkLst>
        </pc:spChg>
        <pc:spChg chg="mod">
          <ac:chgData name="lilia moreno" userId="4af85060bb7f4fa7" providerId="LiveId" clId="{FCF2B867-364F-4B38-AE68-BEA835F5F926}" dt="2026-05-11T15:49:28.847" v="120" actId="790"/>
          <ac:spMkLst>
            <pc:docMk/>
            <pc:sldMk cId="0" sldId="265"/>
            <ac:spMk id="7" creationId="{00000000-0000-0000-0000-000000000000}"/>
          </ac:spMkLst>
        </pc:spChg>
        <pc:spChg chg="mod">
          <ac:chgData name="lilia moreno" userId="4af85060bb7f4fa7" providerId="LiveId" clId="{FCF2B867-364F-4B38-AE68-BEA835F5F926}" dt="2026-05-11T15:49:28.847" v="120" actId="790"/>
          <ac:spMkLst>
            <pc:docMk/>
            <pc:sldMk cId="0" sldId="265"/>
            <ac:spMk id="8" creationId="{00000000-0000-0000-0000-000000000000}"/>
          </ac:spMkLst>
        </pc:spChg>
        <pc:spChg chg="mod">
          <ac:chgData name="lilia moreno" userId="4af85060bb7f4fa7" providerId="LiveId" clId="{FCF2B867-364F-4B38-AE68-BEA835F5F926}" dt="2026-05-11T15:49:28.847" v="120" actId="790"/>
          <ac:spMkLst>
            <pc:docMk/>
            <pc:sldMk cId="0" sldId="265"/>
            <ac:spMk id="9" creationId="{00000000-0000-0000-0000-000000000000}"/>
          </ac:spMkLst>
        </pc:spChg>
        <pc:spChg chg="mod">
          <ac:chgData name="lilia moreno" userId="4af85060bb7f4fa7" providerId="LiveId" clId="{FCF2B867-364F-4B38-AE68-BEA835F5F926}" dt="2026-05-11T15:49:28.847" v="120" actId="790"/>
          <ac:spMkLst>
            <pc:docMk/>
            <pc:sldMk cId="0" sldId="265"/>
            <ac:spMk id="10" creationId="{00000000-0000-0000-0000-000000000000}"/>
          </ac:spMkLst>
        </pc:spChg>
        <pc:spChg chg="mod">
          <ac:chgData name="lilia moreno" userId="4af85060bb7f4fa7" providerId="LiveId" clId="{FCF2B867-364F-4B38-AE68-BEA835F5F926}" dt="2026-05-11T15:49:28.847" v="120" actId="790"/>
          <ac:spMkLst>
            <pc:docMk/>
            <pc:sldMk cId="0" sldId="265"/>
            <ac:spMk id="11" creationId="{00000000-0000-0000-0000-000000000000}"/>
          </ac:spMkLst>
        </pc:spChg>
        <pc:picChg chg="add mod">
          <ac:chgData name="lilia moreno" userId="4af85060bb7f4fa7" providerId="LiveId" clId="{FCF2B867-364F-4B38-AE68-BEA835F5F926}" dt="2026-05-11T18:38:33.539" v="1715"/>
          <ac:picMkLst>
            <pc:docMk/>
            <pc:sldMk cId="0" sldId="265"/>
            <ac:picMk id="12" creationId="{7770632C-62F8-42D4-E9BE-83ED9F0A8BC6}"/>
          </ac:picMkLst>
        </pc:picChg>
      </pc:sldChg>
      <pc:sldChg chg="modSp mod">
        <pc:chgData name="lilia moreno" userId="4af85060bb7f4fa7" providerId="LiveId" clId="{FCF2B867-364F-4B38-AE68-BEA835F5F926}" dt="2026-05-11T15:49:28.847" v="120" actId="790"/>
        <pc:sldMkLst>
          <pc:docMk/>
          <pc:sldMk cId="0" sldId="266"/>
        </pc:sldMkLst>
        <pc:spChg chg="mod">
          <ac:chgData name="lilia moreno" userId="4af85060bb7f4fa7" providerId="LiveId" clId="{FCF2B867-364F-4B38-AE68-BEA835F5F926}" dt="2026-05-11T15:49:28.847" v="120" actId="790"/>
          <ac:spMkLst>
            <pc:docMk/>
            <pc:sldMk cId="0" sldId="266"/>
            <ac:spMk id="2" creationId="{00000000-0000-0000-0000-000000000000}"/>
          </ac:spMkLst>
        </pc:spChg>
        <pc:spChg chg="mod">
          <ac:chgData name="lilia moreno" userId="4af85060bb7f4fa7" providerId="LiveId" clId="{FCF2B867-364F-4B38-AE68-BEA835F5F926}" dt="2026-05-11T15:49:28.847" v="120" actId="790"/>
          <ac:spMkLst>
            <pc:docMk/>
            <pc:sldMk cId="0" sldId="266"/>
            <ac:spMk id="3" creationId="{00000000-0000-0000-0000-000000000000}"/>
          </ac:spMkLst>
        </pc:spChg>
        <pc:spChg chg="mod">
          <ac:chgData name="lilia moreno" userId="4af85060bb7f4fa7" providerId="LiveId" clId="{FCF2B867-364F-4B38-AE68-BEA835F5F926}" dt="2026-05-11T15:49:28.847" v="120" actId="790"/>
          <ac:spMkLst>
            <pc:docMk/>
            <pc:sldMk cId="0" sldId="266"/>
            <ac:spMk id="4" creationId="{00000000-0000-0000-0000-000000000000}"/>
          </ac:spMkLst>
        </pc:spChg>
        <pc:spChg chg="mod">
          <ac:chgData name="lilia moreno" userId="4af85060bb7f4fa7" providerId="LiveId" clId="{FCF2B867-364F-4B38-AE68-BEA835F5F926}" dt="2026-05-11T15:49:28.847" v="120" actId="790"/>
          <ac:spMkLst>
            <pc:docMk/>
            <pc:sldMk cId="0" sldId="266"/>
            <ac:spMk id="5" creationId="{00000000-0000-0000-0000-000000000000}"/>
          </ac:spMkLst>
        </pc:spChg>
      </pc:sldChg>
      <pc:sldChg chg="addSp modSp mod">
        <pc:chgData name="lilia moreno" userId="4af85060bb7f4fa7" providerId="LiveId" clId="{FCF2B867-364F-4B38-AE68-BEA835F5F926}" dt="2026-05-11T19:48:20.490" v="2207"/>
        <pc:sldMkLst>
          <pc:docMk/>
          <pc:sldMk cId="0" sldId="267"/>
        </pc:sldMkLst>
        <pc:spChg chg="mod">
          <ac:chgData name="lilia moreno" userId="4af85060bb7f4fa7" providerId="LiveId" clId="{FCF2B867-364F-4B38-AE68-BEA835F5F926}" dt="2026-05-11T15:49:28.847" v="120" actId="790"/>
          <ac:spMkLst>
            <pc:docMk/>
            <pc:sldMk cId="0" sldId="267"/>
            <ac:spMk id="7" creationId="{00000000-0000-0000-0000-000000000000}"/>
          </ac:spMkLst>
        </pc:spChg>
        <pc:spChg chg="mod">
          <ac:chgData name="lilia moreno" userId="4af85060bb7f4fa7" providerId="LiveId" clId="{FCF2B867-364F-4B38-AE68-BEA835F5F926}" dt="2026-05-11T15:49:28.847" v="120" actId="790"/>
          <ac:spMkLst>
            <pc:docMk/>
            <pc:sldMk cId="0" sldId="267"/>
            <ac:spMk id="9" creationId="{00000000-0000-0000-0000-000000000000}"/>
          </ac:spMkLst>
        </pc:spChg>
        <pc:spChg chg="mod">
          <ac:chgData name="lilia moreno" userId="4af85060bb7f4fa7" providerId="LiveId" clId="{FCF2B867-364F-4B38-AE68-BEA835F5F926}" dt="2026-05-11T15:49:28.847" v="120" actId="790"/>
          <ac:spMkLst>
            <pc:docMk/>
            <pc:sldMk cId="0" sldId="267"/>
            <ac:spMk id="10" creationId="{00000000-0000-0000-0000-000000000000}"/>
          </ac:spMkLst>
        </pc:spChg>
        <pc:spChg chg="mod">
          <ac:chgData name="lilia moreno" userId="4af85060bb7f4fa7" providerId="LiveId" clId="{FCF2B867-364F-4B38-AE68-BEA835F5F926}" dt="2026-05-11T15:49:28.847" v="120" actId="790"/>
          <ac:spMkLst>
            <pc:docMk/>
            <pc:sldMk cId="0" sldId="267"/>
            <ac:spMk id="11" creationId="{00000000-0000-0000-0000-000000000000}"/>
          </ac:spMkLst>
        </pc:spChg>
        <pc:spChg chg="mod">
          <ac:chgData name="lilia moreno" userId="4af85060bb7f4fa7" providerId="LiveId" clId="{FCF2B867-364F-4B38-AE68-BEA835F5F926}" dt="2026-05-11T15:49:28.847" v="120" actId="790"/>
          <ac:spMkLst>
            <pc:docMk/>
            <pc:sldMk cId="0" sldId="267"/>
            <ac:spMk id="14" creationId="{00000000-0000-0000-0000-000000000000}"/>
          </ac:spMkLst>
        </pc:spChg>
        <pc:spChg chg="mod">
          <ac:chgData name="lilia moreno" userId="4af85060bb7f4fa7" providerId="LiveId" clId="{FCF2B867-364F-4B38-AE68-BEA835F5F926}" dt="2026-05-11T15:49:28.847" v="120" actId="790"/>
          <ac:spMkLst>
            <pc:docMk/>
            <pc:sldMk cId="0" sldId="267"/>
            <ac:spMk id="15" creationId="{00000000-0000-0000-0000-000000000000}"/>
          </ac:spMkLst>
        </pc:spChg>
        <pc:spChg chg="mod">
          <ac:chgData name="lilia moreno" userId="4af85060bb7f4fa7" providerId="LiveId" clId="{FCF2B867-364F-4B38-AE68-BEA835F5F926}" dt="2026-05-11T15:49:28.847" v="120" actId="790"/>
          <ac:spMkLst>
            <pc:docMk/>
            <pc:sldMk cId="0" sldId="267"/>
            <ac:spMk id="18" creationId="{00000000-0000-0000-0000-000000000000}"/>
          </ac:spMkLst>
        </pc:spChg>
        <pc:spChg chg="mod">
          <ac:chgData name="lilia moreno" userId="4af85060bb7f4fa7" providerId="LiveId" clId="{FCF2B867-364F-4B38-AE68-BEA835F5F926}" dt="2026-05-11T15:49:28.847" v="120" actId="790"/>
          <ac:spMkLst>
            <pc:docMk/>
            <pc:sldMk cId="0" sldId="267"/>
            <ac:spMk id="19" creationId="{00000000-0000-0000-0000-000000000000}"/>
          </ac:spMkLst>
        </pc:spChg>
        <pc:spChg chg="mod">
          <ac:chgData name="lilia moreno" userId="4af85060bb7f4fa7" providerId="LiveId" clId="{FCF2B867-364F-4B38-AE68-BEA835F5F926}" dt="2026-05-11T15:49:28.847" v="120" actId="790"/>
          <ac:spMkLst>
            <pc:docMk/>
            <pc:sldMk cId="0" sldId="267"/>
            <ac:spMk id="23" creationId="{00000000-0000-0000-0000-000000000000}"/>
          </ac:spMkLst>
        </pc:spChg>
        <pc:spChg chg="mod">
          <ac:chgData name="lilia moreno" userId="4af85060bb7f4fa7" providerId="LiveId" clId="{FCF2B867-364F-4B38-AE68-BEA835F5F926}" dt="2026-05-11T15:49:28.847" v="120" actId="790"/>
          <ac:spMkLst>
            <pc:docMk/>
            <pc:sldMk cId="0" sldId="267"/>
            <ac:spMk id="24" creationId="{00000000-0000-0000-0000-000000000000}"/>
          </ac:spMkLst>
        </pc:spChg>
        <pc:picChg chg="add mod">
          <ac:chgData name="lilia moreno" userId="4af85060bb7f4fa7" providerId="LiveId" clId="{FCF2B867-364F-4B38-AE68-BEA835F5F926}" dt="2026-05-11T19:48:20.490" v="2207"/>
          <ac:picMkLst>
            <pc:docMk/>
            <pc:sldMk cId="0" sldId="267"/>
            <ac:picMk id="25" creationId="{2F46B937-60BE-3DA7-7E14-8A9A6DE87BA0}"/>
          </ac:picMkLst>
        </pc:picChg>
      </pc:sldChg>
      <pc:sldChg chg="addSp modSp mod">
        <pc:chgData name="lilia moreno" userId="4af85060bb7f4fa7" providerId="LiveId" clId="{FCF2B867-364F-4B38-AE68-BEA835F5F926}" dt="2026-05-11T19:48:23.690" v="2208"/>
        <pc:sldMkLst>
          <pc:docMk/>
          <pc:sldMk cId="0" sldId="268"/>
        </pc:sldMkLst>
        <pc:spChg chg="mod">
          <ac:chgData name="lilia moreno" userId="4af85060bb7f4fa7" providerId="LiveId" clId="{FCF2B867-364F-4B38-AE68-BEA835F5F926}" dt="2026-05-11T15:49:28.847" v="120" actId="790"/>
          <ac:spMkLst>
            <pc:docMk/>
            <pc:sldMk cId="0" sldId="268"/>
            <ac:spMk id="2" creationId="{00000000-0000-0000-0000-000000000000}"/>
          </ac:spMkLst>
        </pc:spChg>
        <pc:spChg chg="mod">
          <ac:chgData name="lilia moreno" userId="4af85060bb7f4fa7" providerId="LiveId" clId="{FCF2B867-364F-4B38-AE68-BEA835F5F926}" dt="2026-05-11T15:49:28.847" v="120" actId="790"/>
          <ac:spMkLst>
            <pc:docMk/>
            <pc:sldMk cId="0" sldId="268"/>
            <ac:spMk id="3" creationId="{00000000-0000-0000-0000-000000000000}"/>
          </ac:spMkLst>
        </pc:spChg>
        <pc:spChg chg="mod">
          <ac:chgData name="lilia moreno" userId="4af85060bb7f4fa7" providerId="LiveId" clId="{FCF2B867-364F-4B38-AE68-BEA835F5F926}" dt="2026-05-11T15:49:28.847" v="120" actId="790"/>
          <ac:spMkLst>
            <pc:docMk/>
            <pc:sldMk cId="0" sldId="268"/>
            <ac:spMk id="5" creationId="{00000000-0000-0000-0000-000000000000}"/>
          </ac:spMkLst>
        </pc:spChg>
        <pc:spChg chg="mod">
          <ac:chgData name="lilia moreno" userId="4af85060bb7f4fa7" providerId="LiveId" clId="{FCF2B867-364F-4B38-AE68-BEA835F5F926}" dt="2026-05-11T15:49:28.847" v="120" actId="790"/>
          <ac:spMkLst>
            <pc:docMk/>
            <pc:sldMk cId="0" sldId="268"/>
            <ac:spMk id="7" creationId="{00000000-0000-0000-0000-000000000000}"/>
          </ac:spMkLst>
        </pc:spChg>
        <pc:spChg chg="mod">
          <ac:chgData name="lilia moreno" userId="4af85060bb7f4fa7" providerId="LiveId" clId="{FCF2B867-364F-4B38-AE68-BEA835F5F926}" dt="2026-05-11T15:49:28.847" v="120" actId="790"/>
          <ac:spMkLst>
            <pc:docMk/>
            <pc:sldMk cId="0" sldId="268"/>
            <ac:spMk id="10" creationId="{00000000-0000-0000-0000-000000000000}"/>
          </ac:spMkLst>
        </pc:spChg>
        <pc:spChg chg="mod">
          <ac:chgData name="lilia moreno" userId="4af85060bb7f4fa7" providerId="LiveId" clId="{FCF2B867-364F-4B38-AE68-BEA835F5F926}" dt="2026-05-11T15:49:28.847" v="120" actId="790"/>
          <ac:spMkLst>
            <pc:docMk/>
            <pc:sldMk cId="0" sldId="268"/>
            <ac:spMk id="11" creationId="{00000000-0000-0000-0000-000000000000}"/>
          </ac:spMkLst>
        </pc:spChg>
        <pc:spChg chg="mod">
          <ac:chgData name="lilia moreno" userId="4af85060bb7f4fa7" providerId="LiveId" clId="{FCF2B867-364F-4B38-AE68-BEA835F5F926}" dt="2026-05-11T15:49:28.847" v="120" actId="790"/>
          <ac:spMkLst>
            <pc:docMk/>
            <pc:sldMk cId="0" sldId="268"/>
            <ac:spMk id="12" creationId="{00000000-0000-0000-0000-000000000000}"/>
          </ac:spMkLst>
        </pc:spChg>
        <pc:spChg chg="mod">
          <ac:chgData name="lilia moreno" userId="4af85060bb7f4fa7" providerId="LiveId" clId="{FCF2B867-364F-4B38-AE68-BEA835F5F926}" dt="2026-05-11T15:49:28.847" v="120" actId="790"/>
          <ac:spMkLst>
            <pc:docMk/>
            <pc:sldMk cId="0" sldId="268"/>
            <ac:spMk id="13" creationId="{00000000-0000-0000-0000-000000000000}"/>
          </ac:spMkLst>
        </pc:spChg>
        <pc:spChg chg="mod">
          <ac:chgData name="lilia moreno" userId="4af85060bb7f4fa7" providerId="LiveId" clId="{FCF2B867-364F-4B38-AE68-BEA835F5F926}" dt="2026-05-11T15:49:28.847" v="120" actId="790"/>
          <ac:spMkLst>
            <pc:docMk/>
            <pc:sldMk cId="0" sldId="268"/>
            <ac:spMk id="14" creationId="{00000000-0000-0000-0000-000000000000}"/>
          </ac:spMkLst>
        </pc:spChg>
        <pc:spChg chg="mod">
          <ac:chgData name="lilia moreno" userId="4af85060bb7f4fa7" providerId="LiveId" clId="{FCF2B867-364F-4B38-AE68-BEA835F5F926}" dt="2026-05-11T15:49:28.847" v="120" actId="790"/>
          <ac:spMkLst>
            <pc:docMk/>
            <pc:sldMk cId="0" sldId="268"/>
            <ac:spMk id="15" creationId="{00000000-0000-0000-0000-000000000000}"/>
          </ac:spMkLst>
        </pc:spChg>
        <pc:picChg chg="add mod">
          <ac:chgData name="lilia moreno" userId="4af85060bb7f4fa7" providerId="LiveId" clId="{FCF2B867-364F-4B38-AE68-BEA835F5F926}" dt="2026-05-11T19:48:23.690" v="2208"/>
          <ac:picMkLst>
            <pc:docMk/>
            <pc:sldMk cId="0" sldId="268"/>
            <ac:picMk id="19" creationId="{E371380F-2875-EF41-CAB6-8313CD487340}"/>
          </ac:picMkLst>
        </pc:picChg>
      </pc:sldChg>
      <pc:sldChg chg="addSp modSp mod">
        <pc:chgData name="lilia moreno" userId="4af85060bb7f4fa7" providerId="LiveId" clId="{FCF2B867-364F-4B38-AE68-BEA835F5F926}" dt="2026-05-11T19:48:26.075" v="2209"/>
        <pc:sldMkLst>
          <pc:docMk/>
          <pc:sldMk cId="0" sldId="269"/>
        </pc:sldMkLst>
        <pc:spChg chg="mod">
          <ac:chgData name="lilia moreno" userId="4af85060bb7f4fa7" providerId="LiveId" clId="{FCF2B867-364F-4B38-AE68-BEA835F5F926}" dt="2026-05-11T15:49:28.847" v="120" actId="790"/>
          <ac:spMkLst>
            <pc:docMk/>
            <pc:sldMk cId="0" sldId="269"/>
            <ac:spMk id="2" creationId="{00000000-0000-0000-0000-000000000000}"/>
          </ac:spMkLst>
        </pc:spChg>
        <pc:spChg chg="mod">
          <ac:chgData name="lilia moreno" userId="4af85060bb7f4fa7" providerId="LiveId" clId="{FCF2B867-364F-4B38-AE68-BEA835F5F926}" dt="2026-05-11T15:49:28.847" v="120" actId="790"/>
          <ac:spMkLst>
            <pc:docMk/>
            <pc:sldMk cId="0" sldId="269"/>
            <ac:spMk id="5" creationId="{00000000-0000-0000-0000-000000000000}"/>
          </ac:spMkLst>
        </pc:spChg>
        <pc:spChg chg="mod">
          <ac:chgData name="lilia moreno" userId="4af85060bb7f4fa7" providerId="LiveId" clId="{FCF2B867-364F-4B38-AE68-BEA835F5F926}" dt="2026-05-11T15:49:28.847" v="120" actId="790"/>
          <ac:spMkLst>
            <pc:docMk/>
            <pc:sldMk cId="0" sldId="269"/>
            <ac:spMk id="6" creationId="{00000000-0000-0000-0000-000000000000}"/>
          </ac:spMkLst>
        </pc:spChg>
        <pc:spChg chg="mod">
          <ac:chgData name="lilia moreno" userId="4af85060bb7f4fa7" providerId="LiveId" clId="{FCF2B867-364F-4B38-AE68-BEA835F5F926}" dt="2026-05-11T15:49:28.847" v="120" actId="790"/>
          <ac:spMkLst>
            <pc:docMk/>
            <pc:sldMk cId="0" sldId="269"/>
            <ac:spMk id="7" creationId="{00000000-0000-0000-0000-000000000000}"/>
          </ac:spMkLst>
        </pc:spChg>
        <pc:spChg chg="mod">
          <ac:chgData name="lilia moreno" userId="4af85060bb7f4fa7" providerId="LiveId" clId="{FCF2B867-364F-4B38-AE68-BEA835F5F926}" dt="2026-05-11T15:49:28.847" v="120" actId="790"/>
          <ac:spMkLst>
            <pc:docMk/>
            <pc:sldMk cId="0" sldId="269"/>
            <ac:spMk id="8" creationId="{00000000-0000-0000-0000-000000000000}"/>
          </ac:spMkLst>
        </pc:spChg>
        <pc:spChg chg="mod">
          <ac:chgData name="lilia moreno" userId="4af85060bb7f4fa7" providerId="LiveId" clId="{FCF2B867-364F-4B38-AE68-BEA835F5F926}" dt="2026-05-11T15:49:28.847" v="120" actId="790"/>
          <ac:spMkLst>
            <pc:docMk/>
            <pc:sldMk cId="0" sldId="269"/>
            <ac:spMk id="9" creationId="{00000000-0000-0000-0000-000000000000}"/>
          </ac:spMkLst>
        </pc:spChg>
        <pc:spChg chg="mod">
          <ac:chgData name="lilia moreno" userId="4af85060bb7f4fa7" providerId="LiveId" clId="{FCF2B867-364F-4B38-AE68-BEA835F5F926}" dt="2026-05-11T15:49:28.847" v="120" actId="790"/>
          <ac:spMkLst>
            <pc:docMk/>
            <pc:sldMk cId="0" sldId="269"/>
            <ac:spMk id="10" creationId="{00000000-0000-0000-0000-000000000000}"/>
          </ac:spMkLst>
        </pc:spChg>
        <pc:spChg chg="mod">
          <ac:chgData name="lilia moreno" userId="4af85060bb7f4fa7" providerId="LiveId" clId="{FCF2B867-364F-4B38-AE68-BEA835F5F926}" dt="2026-05-11T15:49:28.847" v="120" actId="790"/>
          <ac:spMkLst>
            <pc:docMk/>
            <pc:sldMk cId="0" sldId="269"/>
            <ac:spMk id="11" creationId="{00000000-0000-0000-0000-000000000000}"/>
          </ac:spMkLst>
        </pc:spChg>
        <pc:spChg chg="mod">
          <ac:chgData name="lilia moreno" userId="4af85060bb7f4fa7" providerId="LiveId" clId="{FCF2B867-364F-4B38-AE68-BEA835F5F926}" dt="2026-05-11T15:49:28.847" v="120" actId="790"/>
          <ac:spMkLst>
            <pc:docMk/>
            <pc:sldMk cId="0" sldId="269"/>
            <ac:spMk id="12" creationId="{00000000-0000-0000-0000-000000000000}"/>
          </ac:spMkLst>
        </pc:spChg>
        <pc:spChg chg="mod">
          <ac:chgData name="lilia moreno" userId="4af85060bb7f4fa7" providerId="LiveId" clId="{FCF2B867-364F-4B38-AE68-BEA835F5F926}" dt="2026-05-11T15:49:28.847" v="120" actId="790"/>
          <ac:spMkLst>
            <pc:docMk/>
            <pc:sldMk cId="0" sldId="269"/>
            <ac:spMk id="14" creationId="{00000000-0000-0000-0000-000000000000}"/>
          </ac:spMkLst>
        </pc:spChg>
        <pc:picChg chg="add mod">
          <ac:chgData name="lilia moreno" userId="4af85060bb7f4fa7" providerId="LiveId" clId="{FCF2B867-364F-4B38-AE68-BEA835F5F926}" dt="2026-05-11T19:48:26.075" v="2209"/>
          <ac:picMkLst>
            <pc:docMk/>
            <pc:sldMk cId="0" sldId="269"/>
            <ac:picMk id="15" creationId="{1CE679AD-3111-4C48-189A-FCA034E6848D}"/>
          </ac:picMkLst>
        </pc:picChg>
      </pc:sldChg>
      <pc:sldChg chg="addSp modSp mod">
        <pc:chgData name="lilia moreno" userId="4af85060bb7f4fa7" providerId="LiveId" clId="{FCF2B867-364F-4B38-AE68-BEA835F5F926}" dt="2026-05-11T19:48:28.278" v="2210"/>
        <pc:sldMkLst>
          <pc:docMk/>
          <pc:sldMk cId="0" sldId="270"/>
        </pc:sldMkLst>
        <pc:spChg chg="mod">
          <ac:chgData name="lilia moreno" userId="4af85060bb7f4fa7" providerId="LiveId" clId="{FCF2B867-364F-4B38-AE68-BEA835F5F926}" dt="2026-05-11T15:49:28.847" v="120" actId="790"/>
          <ac:spMkLst>
            <pc:docMk/>
            <pc:sldMk cId="0" sldId="270"/>
            <ac:spMk id="2" creationId="{00000000-0000-0000-0000-000000000000}"/>
          </ac:spMkLst>
        </pc:spChg>
        <pc:spChg chg="mod">
          <ac:chgData name="lilia moreno" userId="4af85060bb7f4fa7" providerId="LiveId" clId="{FCF2B867-364F-4B38-AE68-BEA835F5F926}" dt="2026-05-11T15:49:28.847" v="120" actId="790"/>
          <ac:spMkLst>
            <pc:docMk/>
            <pc:sldMk cId="0" sldId="270"/>
            <ac:spMk id="3" creationId="{00000000-0000-0000-0000-000000000000}"/>
          </ac:spMkLst>
        </pc:spChg>
        <pc:spChg chg="mod">
          <ac:chgData name="lilia moreno" userId="4af85060bb7f4fa7" providerId="LiveId" clId="{FCF2B867-364F-4B38-AE68-BEA835F5F926}" dt="2026-05-11T15:49:28.847" v="120" actId="790"/>
          <ac:spMkLst>
            <pc:docMk/>
            <pc:sldMk cId="0" sldId="270"/>
            <ac:spMk id="4" creationId="{00000000-0000-0000-0000-000000000000}"/>
          </ac:spMkLst>
        </pc:spChg>
        <pc:spChg chg="mod">
          <ac:chgData name="lilia moreno" userId="4af85060bb7f4fa7" providerId="LiveId" clId="{FCF2B867-364F-4B38-AE68-BEA835F5F926}" dt="2026-05-11T15:49:28.847" v="120" actId="790"/>
          <ac:spMkLst>
            <pc:docMk/>
            <pc:sldMk cId="0" sldId="270"/>
            <ac:spMk id="5" creationId="{00000000-0000-0000-0000-000000000000}"/>
          </ac:spMkLst>
        </pc:spChg>
        <pc:spChg chg="mod">
          <ac:chgData name="lilia moreno" userId="4af85060bb7f4fa7" providerId="LiveId" clId="{FCF2B867-364F-4B38-AE68-BEA835F5F926}" dt="2026-05-11T15:49:28.847" v="120" actId="790"/>
          <ac:spMkLst>
            <pc:docMk/>
            <pc:sldMk cId="0" sldId="270"/>
            <ac:spMk id="7" creationId="{00000000-0000-0000-0000-000000000000}"/>
          </ac:spMkLst>
        </pc:spChg>
        <pc:spChg chg="mod">
          <ac:chgData name="lilia moreno" userId="4af85060bb7f4fa7" providerId="LiveId" clId="{FCF2B867-364F-4B38-AE68-BEA835F5F926}" dt="2026-05-11T15:49:28.847" v="120" actId="790"/>
          <ac:spMkLst>
            <pc:docMk/>
            <pc:sldMk cId="0" sldId="270"/>
            <ac:spMk id="9" creationId="{00000000-0000-0000-0000-000000000000}"/>
          </ac:spMkLst>
        </pc:spChg>
        <pc:spChg chg="mod">
          <ac:chgData name="lilia moreno" userId="4af85060bb7f4fa7" providerId="LiveId" clId="{FCF2B867-364F-4B38-AE68-BEA835F5F926}" dt="2026-05-11T15:49:28.847" v="120" actId="790"/>
          <ac:spMkLst>
            <pc:docMk/>
            <pc:sldMk cId="0" sldId="270"/>
            <ac:spMk id="10" creationId="{00000000-0000-0000-0000-000000000000}"/>
          </ac:spMkLst>
        </pc:spChg>
        <pc:spChg chg="mod">
          <ac:chgData name="lilia moreno" userId="4af85060bb7f4fa7" providerId="LiveId" clId="{FCF2B867-364F-4B38-AE68-BEA835F5F926}" dt="2026-05-11T15:49:28.847" v="120" actId="790"/>
          <ac:spMkLst>
            <pc:docMk/>
            <pc:sldMk cId="0" sldId="270"/>
            <ac:spMk id="11" creationId="{00000000-0000-0000-0000-000000000000}"/>
          </ac:spMkLst>
        </pc:spChg>
        <pc:spChg chg="mod">
          <ac:chgData name="lilia moreno" userId="4af85060bb7f4fa7" providerId="LiveId" clId="{FCF2B867-364F-4B38-AE68-BEA835F5F926}" dt="2026-05-11T15:49:28.847" v="120" actId="790"/>
          <ac:spMkLst>
            <pc:docMk/>
            <pc:sldMk cId="0" sldId="270"/>
            <ac:spMk id="12" creationId="{00000000-0000-0000-0000-000000000000}"/>
          </ac:spMkLst>
        </pc:spChg>
        <pc:spChg chg="mod">
          <ac:chgData name="lilia moreno" userId="4af85060bb7f4fa7" providerId="LiveId" clId="{FCF2B867-364F-4B38-AE68-BEA835F5F926}" dt="2026-05-11T15:49:28.847" v="120" actId="790"/>
          <ac:spMkLst>
            <pc:docMk/>
            <pc:sldMk cId="0" sldId="270"/>
            <ac:spMk id="13" creationId="{00000000-0000-0000-0000-000000000000}"/>
          </ac:spMkLst>
        </pc:spChg>
        <pc:picChg chg="add mod">
          <ac:chgData name="lilia moreno" userId="4af85060bb7f4fa7" providerId="LiveId" clId="{FCF2B867-364F-4B38-AE68-BEA835F5F926}" dt="2026-05-11T19:48:28.278" v="2210"/>
          <ac:picMkLst>
            <pc:docMk/>
            <pc:sldMk cId="0" sldId="270"/>
            <ac:picMk id="14" creationId="{F7641FE4-C3B8-61B4-BFC3-B6FB6E2F37DA}"/>
          </ac:picMkLst>
        </pc:picChg>
      </pc:sldChg>
      <pc:sldChg chg="modSp mod">
        <pc:chgData name="lilia moreno" userId="4af85060bb7f4fa7" providerId="LiveId" clId="{FCF2B867-364F-4B38-AE68-BEA835F5F926}" dt="2026-05-11T15:49:28.847" v="120" actId="790"/>
        <pc:sldMkLst>
          <pc:docMk/>
          <pc:sldMk cId="0" sldId="271"/>
        </pc:sldMkLst>
        <pc:spChg chg="mod">
          <ac:chgData name="lilia moreno" userId="4af85060bb7f4fa7" providerId="LiveId" clId="{FCF2B867-364F-4B38-AE68-BEA835F5F926}" dt="2026-05-11T15:49:28.847" v="120" actId="790"/>
          <ac:spMkLst>
            <pc:docMk/>
            <pc:sldMk cId="0" sldId="271"/>
            <ac:spMk id="2" creationId="{00000000-0000-0000-0000-000000000000}"/>
          </ac:spMkLst>
        </pc:spChg>
        <pc:spChg chg="mod">
          <ac:chgData name="lilia moreno" userId="4af85060bb7f4fa7" providerId="LiveId" clId="{FCF2B867-364F-4B38-AE68-BEA835F5F926}" dt="2026-05-11T15:49:28.847" v="120" actId="790"/>
          <ac:spMkLst>
            <pc:docMk/>
            <pc:sldMk cId="0" sldId="271"/>
            <ac:spMk id="3" creationId="{00000000-0000-0000-0000-000000000000}"/>
          </ac:spMkLst>
        </pc:spChg>
        <pc:spChg chg="mod">
          <ac:chgData name="lilia moreno" userId="4af85060bb7f4fa7" providerId="LiveId" clId="{FCF2B867-364F-4B38-AE68-BEA835F5F926}" dt="2026-05-11T15:49:28.847" v="120" actId="790"/>
          <ac:spMkLst>
            <pc:docMk/>
            <pc:sldMk cId="0" sldId="271"/>
            <ac:spMk id="4" creationId="{00000000-0000-0000-0000-000000000000}"/>
          </ac:spMkLst>
        </pc:spChg>
        <pc:spChg chg="mod">
          <ac:chgData name="lilia moreno" userId="4af85060bb7f4fa7" providerId="LiveId" clId="{FCF2B867-364F-4B38-AE68-BEA835F5F926}" dt="2026-05-11T15:49:28.847" v="120" actId="790"/>
          <ac:spMkLst>
            <pc:docMk/>
            <pc:sldMk cId="0" sldId="271"/>
            <ac:spMk id="5" creationId="{00000000-0000-0000-0000-000000000000}"/>
          </ac:spMkLst>
        </pc:spChg>
      </pc:sldChg>
      <pc:sldChg chg="addSp modSp mod">
        <pc:chgData name="lilia moreno" userId="4af85060bb7f4fa7" providerId="LiveId" clId="{FCF2B867-364F-4B38-AE68-BEA835F5F926}" dt="2026-05-11T19:48:31.254" v="2211"/>
        <pc:sldMkLst>
          <pc:docMk/>
          <pc:sldMk cId="0" sldId="272"/>
        </pc:sldMkLst>
        <pc:spChg chg="mod">
          <ac:chgData name="lilia moreno" userId="4af85060bb7f4fa7" providerId="LiveId" clId="{FCF2B867-364F-4B38-AE68-BEA835F5F926}" dt="2026-05-11T15:49:28.847" v="120" actId="790"/>
          <ac:spMkLst>
            <pc:docMk/>
            <pc:sldMk cId="0" sldId="272"/>
            <ac:spMk id="2" creationId="{00000000-0000-0000-0000-000000000000}"/>
          </ac:spMkLst>
        </pc:spChg>
        <pc:spChg chg="mod">
          <ac:chgData name="lilia moreno" userId="4af85060bb7f4fa7" providerId="LiveId" clId="{FCF2B867-364F-4B38-AE68-BEA835F5F926}" dt="2026-05-11T15:49:28.847" v="120" actId="790"/>
          <ac:spMkLst>
            <pc:docMk/>
            <pc:sldMk cId="0" sldId="272"/>
            <ac:spMk id="3" creationId="{00000000-0000-0000-0000-000000000000}"/>
          </ac:spMkLst>
        </pc:spChg>
        <pc:spChg chg="mod">
          <ac:chgData name="lilia moreno" userId="4af85060bb7f4fa7" providerId="LiveId" clId="{FCF2B867-364F-4B38-AE68-BEA835F5F926}" dt="2026-05-11T15:49:28.847" v="120" actId="790"/>
          <ac:spMkLst>
            <pc:docMk/>
            <pc:sldMk cId="0" sldId="272"/>
            <ac:spMk id="4" creationId="{00000000-0000-0000-0000-000000000000}"/>
          </ac:spMkLst>
        </pc:spChg>
        <pc:spChg chg="mod">
          <ac:chgData name="lilia moreno" userId="4af85060bb7f4fa7" providerId="LiveId" clId="{FCF2B867-364F-4B38-AE68-BEA835F5F926}" dt="2026-05-11T15:49:28.847" v="120" actId="790"/>
          <ac:spMkLst>
            <pc:docMk/>
            <pc:sldMk cId="0" sldId="272"/>
            <ac:spMk id="5" creationId="{00000000-0000-0000-0000-000000000000}"/>
          </ac:spMkLst>
        </pc:spChg>
        <pc:spChg chg="mod">
          <ac:chgData name="lilia moreno" userId="4af85060bb7f4fa7" providerId="LiveId" clId="{FCF2B867-364F-4B38-AE68-BEA835F5F926}" dt="2026-05-11T15:49:28.847" v="120" actId="790"/>
          <ac:spMkLst>
            <pc:docMk/>
            <pc:sldMk cId="0" sldId="272"/>
            <ac:spMk id="6" creationId="{00000000-0000-0000-0000-000000000000}"/>
          </ac:spMkLst>
        </pc:spChg>
        <pc:spChg chg="mod">
          <ac:chgData name="lilia moreno" userId="4af85060bb7f4fa7" providerId="LiveId" clId="{FCF2B867-364F-4B38-AE68-BEA835F5F926}" dt="2026-05-11T15:49:28.847" v="120" actId="790"/>
          <ac:spMkLst>
            <pc:docMk/>
            <pc:sldMk cId="0" sldId="272"/>
            <ac:spMk id="7" creationId="{00000000-0000-0000-0000-000000000000}"/>
          </ac:spMkLst>
        </pc:spChg>
        <pc:spChg chg="mod">
          <ac:chgData name="lilia moreno" userId="4af85060bb7f4fa7" providerId="LiveId" clId="{FCF2B867-364F-4B38-AE68-BEA835F5F926}" dt="2026-05-11T15:49:28.847" v="120" actId="790"/>
          <ac:spMkLst>
            <pc:docMk/>
            <pc:sldMk cId="0" sldId="272"/>
            <ac:spMk id="9" creationId="{00000000-0000-0000-0000-000000000000}"/>
          </ac:spMkLst>
        </pc:spChg>
        <pc:spChg chg="mod">
          <ac:chgData name="lilia moreno" userId="4af85060bb7f4fa7" providerId="LiveId" clId="{FCF2B867-364F-4B38-AE68-BEA835F5F926}" dt="2026-05-11T15:49:28.847" v="120" actId="790"/>
          <ac:spMkLst>
            <pc:docMk/>
            <pc:sldMk cId="0" sldId="272"/>
            <ac:spMk id="10" creationId="{00000000-0000-0000-0000-000000000000}"/>
          </ac:spMkLst>
        </pc:spChg>
        <pc:spChg chg="mod">
          <ac:chgData name="lilia moreno" userId="4af85060bb7f4fa7" providerId="LiveId" clId="{FCF2B867-364F-4B38-AE68-BEA835F5F926}" dt="2026-05-11T15:49:28.847" v="120" actId="790"/>
          <ac:spMkLst>
            <pc:docMk/>
            <pc:sldMk cId="0" sldId="272"/>
            <ac:spMk id="11" creationId="{00000000-0000-0000-0000-000000000000}"/>
          </ac:spMkLst>
        </pc:spChg>
        <pc:spChg chg="mod">
          <ac:chgData name="lilia moreno" userId="4af85060bb7f4fa7" providerId="LiveId" clId="{FCF2B867-364F-4B38-AE68-BEA835F5F926}" dt="2026-05-11T15:49:28.847" v="120" actId="790"/>
          <ac:spMkLst>
            <pc:docMk/>
            <pc:sldMk cId="0" sldId="272"/>
            <ac:spMk id="13" creationId="{00000000-0000-0000-0000-000000000000}"/>
          </ac:spMkLst>
        </pc:spChg>
        <pc:picChg chg="add mod">
          <ac:chgData name="lilia moreno" userId="4af85060bb7f4fa7" providerId="LiveId" clId="{FCF2B867-364F-4B38-AE68-BEA835F5F926}" dt="2026-05-11T19:48:31.254" v="2211"/>
          <ac:picMkLst>
            <pc:docMk/>
            <pc:sldMk cId="0" sldId="272"/>
            <ac:picMk id="14" creationId="{C107B150-C88B-C2FF-2F14-0246340F41E0}"/>
          </ac:picMkLst>
        </pc:picChg>
      </pc:sldChg>
      <pc:sldChg chg="addSp modSp mod">
        <pc:chgData name="lilia moreno" userId="4af85060bb7f4fa7" providerId="LiveId" clId="{FCF2B867-364F-4B38-AE68-BEA835F5F926}" dt="2026-05-11T19:48:34.401" v="2212"/>
        <pc:sldMkLst>
          <pc:docMk/>
          <pc:sldMk cId="0" sldId="273"/>
        </pc:sldMkLst>
        <pc:spChg chg="mod">
          <ac:chgData name="lilia moreno" userId="4af85060bb7f4fa7" providerId="LiveId" clId="{FCF2B867-364F-4B38-AE68-BEA835F5F926}" dt="2026-05-11T15:49:28.847" v="120" actId="790"/>
          <ac:spMkLst>
            <pc:docMk/>
            <pc:sldMk cId="0" sldId="273"/>
            <ac:spMk id="2" creationId="{00000000-0000-0000-0000-000000000000}"/>
          </ac:spMkLst>
        </pc:spChg>
        <pc:spChg chg="mod">
          <ac:chgData name="lilia moreno" userId="4af85060bb7f4fa7" providerId="LiveId" clId="{FCF2B867-364F-4B38-AE68-BEA835F5F926}" dt="2026-05-11T15:49:28.847" v="120" actId="790"/>
          <ac:spMkLst>
            <pc:docMk/>
            <pc:sldMk cId="0" sldId="273"/>
            <ac:spMk id="3" creationId="{00000000-0000-0000-0000-000000000000}"/>
          </ac:spMkLst>
        </pc:spChg>
        <pc:spChg chg="mod">
          <ac:chgData name="lilia moreno" userId="4af85060bb7f4fa7" providerId="LiveId" clId="{FCF2B867-364F-4B38-AE68-BEA835F5F926}" dt="2026-05-11T15:49:28.847" v="120" actId="790"/>
          <ac:spMkLst>
            <pc:docMk/>
            <pc:sldMk cId="0" sldId="273"/>
            <ac:spMk id="6" creationId="{00000000-0000-0000-0000-000000000000}"/>
          </ac:spMkLst>
        </pc:spChg>
        <pc:spChg chg="mod">
          <ac:chgData name="lilia moreno" userId="4af85060bb7f4fa7" providerId="LiveId" clId="{FCF2B867-364F-4B38-AE68-BEA835F5F926}" dt="2026-05-11T15:49:28.847" v="120" actId="790"/>
          <ac:spMkLst>
            <pc:docMk/>
            <pc:sldMk cId="0" sldId="273"/>
            <ac:spMk id="7" creationId="{00000000-0000-0000-0000-000000000000}"/>
          </ac:spMkLst>
        </pc:spChg>
        <pc:spChg chg="mod">
          <ac:chgData name="lilia moreno" userId="4af85060bb7f4fa7" providerId="LiveId" clId="{FCF2B867-364F-4B38-AE68-BEA835F5F926}" dt="2026-05-11T15:49:28.847" v="120" actId="790"/>
          <ac:spMkLst>
            <pc:docMk/>
            <pc:sldMk cId="0" sldId="273"/>
            <ac:spMk id="8" creationId="{00000000-0000-0000-0000-000000000000}"/>
          </ac:spMkLst>
        </pc:spChg>
        <pc:spChg chg="mod">
          <ac:chgData name="lilia moreno" userId="4af85060bb7f4fa7" providerId="LiveId" clId="{FCF2B867-364F-4B38-AE68-BEA835F5F926}" dt="2026-05-11T15:49:28.847" v="120" actId="790"/>
          <ac:spMkLst>
            <pc:docMk/>
            <pc:sldMk cId="0" sldId="273"/>
            <ac:spMk id="9" creationId="{00000000-0000-0000-0000-000000000000}"/>
          </ac:spMkLst>
        </pc:spChg>
        <pc:spChg chg="mod">
          <ac:chgData name="lilia moreno" userId="4af85060bb7f4fa7" providerId="LiveId" clId="{FCF2B867-364F-4B38-AE68-BEA835F5F926}" dt="2026-05-11T15:49:28.847" v="120" actId="790"/>
          <ac:spMkLst>
            <pc:docMk/>
            <pc:sldMk cId="0" sldId="273"/>
            <ac:spMk id="10" creationId="{00000000-0000-0000-0000-000000000000}"/>
          </ac:spMkLst>
        </pc:spChg>
        <pc:spChg chg="mod">
          <ac:chgData name="lilia moreno" userId="4af85060bb7f4fa7" providerId="LiveId" clId="{FCF2B867-364F-4B38-AE68-BEA835F5F926}" dt="2026-05-11T15:49:28.847" v="120" actId="790"/>
          <ac:spMkLst>
            <pc:docMk/>
            <pc:sldMk cId="0" sldId="273"/>
            <ac:spMk id="11" creationId="{00000000-0000-0000-0000-000000000000}"/>
          </ac:spMkLst>
        </pc:spChg>
        <pc:spChg chg="mod">
          <ac:chgData name="lilia moreno" userId="4af85060bb7f4fa7" providerId="LiveId" clId="{FCF2B867-364F-4B38-AE68-BEA835F5F926}" dt="2026-05-11T15:49:28.847" v="120" actId="790"/>
          <ac:spMkLst>
            <pc:docMk/>
            <pc:sldMk cId="0" sldId="273"/>
            <ac:spMk id="12" creationId="{00000000-0000-0000-0000-000000000000}"/>
          </ac:spMkLst>
        </pc:spChg>
        <pc:spChg chg="mod">
          <ac:chgData name="lilia moreno" userId="4af85060bb7f4fa7" providerId="LiveId" clId="{FCF2B867-364F-4B38-AE68-BEA835F5F926}" dt="2026-05-11T15:49:28.847" v="120" actId="790"/>
          <ac:spMkLst>
            <pc:docMk/>
            <pc:sldMk cId="0" sldId="273"/>
            <ac:spMk id="13" creationId="{00000000-0000-0000-0000-000000000000}"/>
          </ac:spMkLst>
        </pc:spChg>
        <pc:picChg chg="add mod">
          <ac:chgData name="lilia moreno" userId="4af85060bb7f4fa7" providerId="LiveId" clId="{FCF2B867-364F-4B38-AE68-BEA835F5F926}" dt="2026-05-11T19:48:34.401" v="2212"/>
          <ac:picMkLst>
            <pc:docMk/>
            <pc:sldMk cId="0" sldId="273"/>
            <ac:picMk id="14" creationId="{017DD53A-E3D9-5D68-BCE7-D0D513FC0D0D}"/>
          </ac:picMkLst>
        </pc:picChg>
      </pc:sldChg>
      <pc:sldChg chg="modSp mod">
        <pc:chgData name="lilia moreno" userId="4af85060bb7f4fa7" providerId="LiveId" clId="{FCF2B867-364F-4B38-AE68-BEA835F5F926}" dt="2026-05-11T15:49:28.847" v="120" actId="790"/>
        <pc:sldMkLst>
          <pc:docMk/>
          <pc:sldMk cId="0" sldId="274"/>
        </pc:sldMkLst>
        <pc:spChg chg="mod">
          <ac:chgData name="lilia moreno" userId="4af85060bb7f4fa7" providerId="LiveId" clId="{FCF2B867-364F-4B38-AE68-BEA835F5F926}" dt="2026-05-11T15:49:28.847" v="120" actId="790"/>
          <ac:spMkLst>
            <pc:docMk/>
            <pc:sldMk cId="0" sldId="274"/>
            <ac:spMk id="2" creationId="{00000000-0000-0000-0000-000000000000}"/>
          </ac:spMkLst>
        </pc:spChg>
        <pc:spChg chg="mod">
          <ac:chgData name="lilia moreno" userId="4af85060bb7f4fa7" providerId="LiveId" clId="{FCF2B867-364F-4B38-AE68-BEA835F5F926}" dt="2026-05-11T15:49:28.847" v="120" actId="790"/>
          <ac:spMkLst>
            <pc:docMk/>
            <pc:sldMk cId="0" sldId="274"/>
            <ac:spMk id="3" creationId="{00000000-0000-0000-0000-000000000000}"/>
          </ac:spMkLst>
        </pc:spChg>
        <pc:spChg chg="mod">
          <ac:chgData name="lilia moreno" userId="4af85060bb7f4fa7" providerId="LiveId" clId="{FCF2B867-364F-4B38-AE68-BEA835F5F926}" dt="2026-05-11T15:49:28.847" v="120" actId="790"/>
          <ac:spMkLst>
            <pc:docMk/>
            <pc:sldMk cId="0" sldId="274"/>
            <ac:spMk id="4" creationId="{00000000-0000-0000-0000-000000000000}"/>
          </ac:spMkLst>
        </pc:spChg>
        <pc:spChg chg="mod">
          <ac:chgData name="lilia moreno" userId="4af85060bb7f4fa7" providerId="LiveId" clId="{FCF2B867-364F-4B38-AE68-BEA835F5F926}" dt="2026-05-11T15:49:28.847" v="120" actId="790"/>
          <ac:spMkLst>
            <pc:docMk/>
            <pc:sldMk cId="0" sldId="274"/>
            <ac:spMk id="5" creationId="{00000000-0000-0000-0000-000000000000}"/>
          </ac:spMkLst>
        </pc:spChg>
        <pc:spChg chg="mod">
          <ac:chgData name="lilia moreno" userId="4af85060bb7f4fa7" providerId="LiveId" clId="{FCF2B867-364F-4B38-AE68-BEA835F5F926}" dt="2026-05-11T15:49:28.847" v="120" actId="790"/>
          <ac:spMkLst>
            <pc:docMk/>
            <pc:sldMk cId="0" sldId="274"/>
            <ac:spMk id="6" creationId="{00000000-0000-0000-0000-000000000000}"/>
          </ac:spMkLst>
        </pc:spChg>
        <pc:spChg chg="mod">
          <ac:chgData name="lilia moreno" userId="4af85060bb7f4fa7" providerId="LiveId" clId="{FCF2B867-364F-4B38-AE68-BEA835F5F926}" dt="2026-05-11T15:49:28.847" v="120" actId="790"/>
          <ac:spMkLst>
            <pc:docMk/>
            <pc:sldMk cId="0" sldId="274"/>
            <ac:spMk id="7" creationId="{00000000-0000-0000-0000-000000000000}"/>
          </ac:spMkLst>
        </pc:spChg>
        <pc:spChg chg="mod">
          <ac:chgData name="lilia moreno" userId="4af85060bb7f4fa7" providerId="LiveId" clId="{FCF2B867-364F-4B38-AE68-BEA835F5F926}" dt="2026-05-11T15:49:28.847" v="120" actId="790"/>
          <ac:spMkLst>
            <pc:docMk/>
            <pc:sldMk cId="0" sldId="274"/>
            <ac:spMk id="9" creationId="{00000000-0000-0000-0000-000000000000}"/>
          </ac:spMkLst>
        </pc:spChg>
        <pc:spChg chg="mod">
          <ac:chgData name="lilia moreno" userId="4af85060bb7f4fa7" providerId="LiveId" clId="{FCF2B867-364F-4B38-AE68-BEA835F5F926}" dt="2026-05-11T15:49:28.847" v="120" actId="790"/>
          <ac:spMkLst>
            <pc:docMk/>
            <pc:sldMk cId="0" sldId="274"/>
            <ac:spMk id="11" creationId="{00000000-0000-0000-0000-000000000000}"/>
          </ac:spMkLst>
        </pc:spChg>
        <pc:spChg chg="mod">
          <ac:chgData name="lilia moreno" userId="4af85060bb7f4fa7" providerId="LiveId" clId="{FCF2B867-364F-4B38-AE68-BEA835F5F926}" dt="2026-05-11T15:49:28.847" v="120" actId="790"/>
          <ac:spMkLst>
            <pc:docMk/>
            <pc:sldMk cId="0" sldId="274"/>
            <ac:spMk id="12" creationId="{00000000-0000-0000-0000-000000000000}"/>
          </ac:spMkLst>
        </pc:spChg>
        <pc:spChg chg="mod">
          <ac:chgData name="lilia moreno" userId="4af85060bb7f4fa7" providerId="LiveId" clId="{FCF2B867-364F-4B38-AE68-BEA835F5F926}" dt="2026-05-11T15:49:28.847" v="120" actId="790"/>
          <ac:spMkLst>
            <pc:docMk/>
            <pc:sldMk cId="0" sldId="274"/>
            <ac:spMk id="13" creationId="{00000000-0000-0000-0000-000000000000}"/>
          </ac:spMkLst>
        </pc:spChg>
      </pc:sldChg>
      <pc:sldChg chg="modSp mod">
        <pc:chgData name="lilia moreno" userId="4af85060bb7f4fa7" providerId="LiveId" clId="{FCF2B867-364F-4B38-AE68-BEA835F5F926}" dt="2026-05-11T15:49:28.847" v="120" actId="790"/>
        <pc:sldMkLst>
          <pc:docMk/>
          <pc:sldMk cId="0" sldId="275"/>
        </pc:sldMkLst>
        <pc:spChg chg="mod">
          <ac:chgData name="lilia moreno" userId="4af85060bb7f4fa7" providerId="LiveId" clId="{FCF2B867-364F-4B38-AE68-BEA835F5F926}" dt="2026-05-11T15:49:28.847" v="120" actId="790"/>
          <ac:spMkLst>
            <pc:docMk/>
            <pc:sldMk cId="0" sldId="275"/>
            <ac:spMk id="2" creationId="{00000000-0000-0000-0000-000000000000}"/>
          </ac:spMkLst>
        </pc:spChg>
        <pc:spChg chg="mod">
          <ac:chgData name="lilia moreno" userId="4af85060bb7f4fa7" providerId="LiveId" clId="{FCF2B867-364F-4B38-AE68-BEA835F5F926}" dt="2026-05-11T15:49:28.847" v="120" actId="790"/>
          <ac:spMkLst>
            <pc:docMk/>
            <pc:sldMk cId="0" sldId="275"/>
            <ac:spMk id="3" creationId="{00000000-0000-0000-0000-000000000000}"/>
          </ac:spMkLst>
        </pc:spChg>
        <pc:spChg chg="mod">
          <ac:chgData name="lilia moreno" userId="4af85060bb7f4fa7" providerId="LiveId" clId="{FCF2B867-364F-4B38-AE68-BEA835F5F926}" dt="2026-05-11T15:49:28.847" v="120" actId="790"/>
          <ac:spMkLst>
            <pc:docMk/>
            <pc:sldMk cId="0" sldId="275"/>
            <ac:spMk id="4" creationId="{00000000-0000-0000-0000-000000000000}"/>
          </ac:spMkLst>
        </pc:spChg>
        <pc:spChg chg="mod">
          <ac:chgData name="lilia moreno" userId="4af85060bb7f4fa7" providerId="LiveId" clId="{FCF2B867-364F-4B38-AE68-BEA835F5F926}" dt="2026-05-11T15:49:28.847" v="120" actId="790"/>
          <ac:spMkLst>
            <pc:docMk/>
            <pc:sldMk cId="0" sldId="275"/>
            <ac:spMk id="7" creationId="{00000000-0000-0000-0000-000000000000}"/>
          </ac:spMkLst>
        </pc:spChg>
        <pc:spChg chg="mod">
          <ac:chgData name="lilia moreno" userId="4af85060bb7f4fa7" providerId="LiveId" clId="{FCF2B867-364F-4B38-AE68-BEA835F5F926}" dt="2026-05-11T15:49:28.847" v="120" actId="790"/>
          <ac:spMkLst>
            <pc:docMk/>
            <pc:sldMk cId="0" sldId="275"/>
            <ac:spMk id="8" creationId="{00000000-0000-0000-0000-000000000000}"/>
          </ac:spMkLst>
        </pc:spChg>
        <pc:spChg chg="mod">
          <ac:chgData name="lilia moreno" userId="4af85060bb7f4fa7" providerId="LiveId" clId="{FCF2B867-364F-4B38-AE68-BEA835F5F926}" dt="2026-05-11T15:49:28.847" v="120" actId="790"/>
          <ac:spMkLst>
            <pc:docMk/>
            <pc:sldMk cId="0" sldId="275"/>
            <ac:spMk id="10" creationId="{00000000-0000-0000-0000-000000000000}"/>
          </ac:spMkLst>
        </pc:spChg>
        <pc:spChg chg="mod">
          <ac:chgData name="lilia moreno" userId="4af85060bb7f4fa7" providerId="LiveId" clId="{FCF2B867-364F-4B38-AE68-BEA835F5F926}" dt="2026-05-11T15:49:28.847" v="120" actId="790"/>
          <ac:spMkLst>
            <pc:docMk/>
            <pc:sldMk cId="0" sldId="275"/>
            <ac:spMk id="11" creationId="{00000000-0000-0000-0000-000000000000}"/>
          </ac:spMkLst>
        </pc:spChg>
        <pc:spChg chg="mod">
          <ac:chgData name="lilia moreno" userId="4af85060bb7f4fa7" providerId="LiveId" clId="{FCF2B867-364F-4B38-AE68-BEA835F5F926}" dt="2026-05-11T15:49:28.847" v="120" actId="790"/>
          <ac:spMkLst>
            <pc:docMk/>
            <pc:sldMk cId="0" sldId="275"/>
            <ac:spMk id="12" creationId="{00000000-0000-0000-0000-000000000000}"/>
          </ac:spMkLst>
        </pc:spChg>
        <pc:spChg chg="mod">
          <ac:chgData name="lilia moreno" userId="4af85060bb7f4fa7" providerId="LiveId" clId="{FCF2B867-364F-4B38-AE68-BEA835F5F926}" dt="2026-05-11T15:49:28.847" v="120" actId="790"/>
          <ac:spMkLst>
            <pc:docMk/>
            <pc:sldMk cId="0" sldId="275"/>
            <ac:spMk id="14" creationId="{00000000-0000-0000-0000-000000000000}"/>
          </ac:spMkLst>
        </pc:spChg>
        <pc:spChg chg="mod">
          <ac:chgData name="lilia moreno" userId="4af85060bb7f4fa7" providerId="LiveId" clId="{FCF2B867-364F-4B38-AE68-BEA835F5F926}" dt="2026-05-11T15:49:28.847" v="120" actId="790"/>
          <ac:spMkLst>
            <pc:docMk/>
            <pc:sldMk cId="0" sldId="275"/>
            <ac:spMk id="17" creationId="{00000000-0000-0000-0000-000000000000}"/>
          </ac:spMkLst>
        </pc:spChg>
      </pc:sldChg>
      <pc:sldChg chg="modSp add mod">
        <pc:chgData name="lilia moreno" userId="4af85060bb7f4fa7" providerId="LiveId" clId="{FCF2B867-364F-4B38-AE68-BEA835F5F926}" dt="2026-05-11T15:57:05.057" v="173" actId="1076"/>
        <pc:sldMkLst>
          <pc:docMk/>
          <pc:sldMk cId="2899276206" sldId="276"/>
        </pc:sldMkLst>
        <pc:spChg chg="mod">
          <ac:chgData name="lilia moreno" userId="4af85060bb7f4fa7" providerId="LiveId" clId="{FCF2B867-364F-4B38-AE68-BEA835F5F926}" dt="2026-05-11T15:49:28.847" v="120" actId="790"/>
          <ac:spMkLst>
            <pc:docMk/>
            <pc:sldMk cId="2899276206" sldId="276"/>
            <ac:spMk id="2" creationId="{9F03A15D-2DA0-3612-28CE-559388DBEFB7}"/>
          </ac:spMkLst>
        </pc:spChg>
        <pc:spChg chg="mod">
          <ac:chgData name="lilia moreno" userId="4af85060bb7f4fa7" providerId="LiveId" clId="{FCF2B867-364F-4B38-AE68-BEA835F5F926}" dt="2026-05-11T15:49:28.847" v="120" actId="790"/>
          <ac:spMkLst>
            <pc:docMk/>
            <pc:sldMk cId="2899276206" sldId="276"/>
            <ac:spMk id="3" creationId="{4824843A-2F2C-968B-87F4-D0B3103E5F6F}"/>
          </ac:spMkLst>
        </pc:spChg>
        <pc:spChg chg="mod">
          <ac:chgData name="lilia moreno" userId="4af85060bb7f4fa7" providerId="LiveId" clId="{FCF2B867-364F-4B38-AE68-BEA835F5F926}" dt="2026-05-11T15:49:28.847" v="120" actId="790"/>
          <ac:spMkLst>
            <pc:docMk/>
            <pc:sldMk cId="2899276206" sldId="276"/>
            <ac:spMk id="4" creationId="{C1A7DEDF-28CC-8F8F-6D59-5EEA50F44DCB}"/>
          </ac:spMkLst>
        </pc:spChg>
        <pc:spChg chg="mod">
          <ac:chgData name="lilia moreno" userId="4af85060bb7f4fa7" providerId="LiveId" clId="{FCF2B867-364F-4B38-AE68-BEA835F5F926}" dt="2026-05-11T15:49:28.847" v="120" actId="790"/>
          <ac:spMkLst>
            <pc:docMk/>
            <pc:sldMk cId="2899276206" sldId="276"/>
            <ac:spMk id="5" creationId="{2729502F-0B6A-4801-FDB5-B1570A2E93E6}"/>
          </ac:spMkLst>
        </pc:spChg>
        <pc:spChg chg="mod">
          <ac:chgData name="lilia moreno" userId="4af85060bb7f4fa7" providerId="LiveId" clId="{FCF2B867-364F-4B38-AE68-BEA835F5F926}" dt="2026-05-11T15:49:28.847" v="120" actId="790"/>
          <ac:spMkLst>
            <pc:docMk/>
            <pc:sldMk cId="2899276206" sldId="276"/>
            <ac:spMk id="6" creationId="{4BBC02D1-4118-9F8A-FFB1-3238727E21A6}"/>
          </ac:spMkLst>
        </pc:spChg>
        <pc:spChg chg="mod">
          <ac:chgData name="lilia moreno" userId="4af85060bb7f4fa7" providerId="LiveId" clId="{FCF2B867-364F-4B38-AE68-BEA835F5F926}" dt="2026-05-11T15:51:29.208" v="147" actId="1076"/>
          <ac:spMkLst>
            <pc:docMk/>
            <pc:sldMk cId="2899276206" sldId="276"/>
            <ac:spMk id="7" creationId="{4A7AB5E8-A651-1E8F-16A9-B315E0E59076}"/>
          </ac:spMkLst>
        </pc:spChg>
        <pc:spChg chg="mod">
          <ac:chgData name="lilia moreno" userId="4af85060bb7f4fa7" providerId="LiveId" clId="{FCF2B867-364F-4B38-AE68-BEA835F5F926}" dt="2026-05-11T15:49:28.847" v="120" actId="790"/>
          <ac:spMkLst>
            <pc:docMk/>
            <pc:sldMk cId="2899276206" sldId="276"/>
            <ac:spMk id="8" creationId="{67B73B90-59C5-2169-ECB3-E0AF4C366BA0}"/>
          </ac:spMkLst>
        </pc:spChg>
        <pc:spChg chg="mod">
          <ac:chgData name="lilia moreno" userId="4af85060bb7f4fa7" providerId="LiveId" clId="{FCF2B867-364F-4B38-AE68-BEA835F5F926}" dt="2026-05-11T15:49:28.847" v="120" actId="790"/>
          <ac:spMkLst>
            <pc:docMk/>
            <pc:sldMk cId="2899276206" sldId="276"/>
            <ac:spMk id="9" creationId="{4323EEBC-243D-8EB5-A0DC-25117B5C47AD}"/>
          </ac:spMkLst>
        </pc:spChg>
        <pc:spChg chg="mod">
          <ac:chgData name="lilia moreno" userId="4af85060bb7f4fa7" providerId="LiveId" clId="{FCF2B867-364F-4B38-AE68-BEA835F5F926}" dt="2026-05-11T15:49:28.847" v="120" actId="790"/>
          <ac:spMkLst>
            <pc:docMk/>
            <pc:sldMk cId="2899276206" sldId="276"/>
            <ac:spMk id="10" creationId="{F6B2552D-7A7B-6CAB-7961-0708B6EB4A94}"/>
          </ac:spMkLst>
        </pc:spChg>
        <pc:spChg chg="mod">
          <ac:chgData name="lilia moreno" userId="4af85060bb7f4fa7" providerId="LiveId" clId="{FCF2B867-364F-4B38-AE68-BEA835F5F926}" dt="2026-05-11T15:49:28.847" v="120" actId="790"/>
          <ac:spMkLst>
            <pc:docMk/>
            <pc:sldMk cId="2899276206" sldId="276"/>
            <ac:spMk id="12" creationId="{106BF84D-7ED4-DFEC-FB5D-11E24C711F9C}"/>
          </ac:spMkLst>
        </pc:spChg>
        <pc:picChg chg="mod">
          <ac:chgData name="lilia moreno" userId="4af85060bb7f4fa7" providerId="LiveId" clId="{FCF2B867-364F-4B38-AE68-BEA835F5F926}" dt="2026-05-11T15:57:05.057" v="173" actId="1076"/>
          <ac:picMkLst>
            <pc:docMk/>
            <pc:sldMk cId="2899276206" sldId="276"/>
            <ac:picMk id="11" creationId="{2571D871-32C0-1F67-AB22-C2B90AA084AF}"/>
          </ac:picMkLst>
        </pc:picChg>
      </pc:sldChg>
      <pc:sldChg chg="addSp delSp modSp add mod">
        <pc:chgData name="lilia moreno" userId="4af85060bb7f4fa7" providerId="LiveId" clId="{FCF2B867-364F-4B38-AE68-BEA835F5F926}" dt="2026-05-11T17:03:41.813" v="1321" actId="1076"/>
        <pc:sldMkLst>
          <pc:docMk/>
          <pc:sldMk cId="1152867573" sldId="277"/>
        </pc:sldMkLst>
        <pc:spChg chg="mod">
          <ac:chgData name="lilia moreno" userId="4af85060bb7f4fa7" providerId="LiveId" clId="{FCF2B867-364F-4B38-AE68-BEA835F5F926}" dt="2026-05-11T16:15:20.079" v="279" actId="20577"/>
          <ac:spMkLst>
            <pc:docMk/>
            <pc:sldMk cId="1152867573" sldId="277"/>
            <ac:spMk id="3" creationId="{9B04EC60-5D75-5C7B-DBE3-FE03A2B7531C}"/>
          </ac:spMkLst>
        </pc:spChg>
        <pc:spChg chg="del mod">
          <ac:chgData name="lilia moreno" userId="4af85060bb7f4fa7" providerId="LiveId" clId="{FCF2B867-364F-4B38-AE68-BEA835F5F926}" dt="2026-05-11T16:16:00.804" v="288" actId="478"/>
          <ac:spMkLst>
            <pc:docMk/>
            <pc:sldMk cId="1152867573" sldId="277"/>
            <ac:spMk id="4" creationId="{09D1E641-CE78-6926-D57D-50B75F5C0763}"/>
          </ac:spMkLst>
        </pc:spChg>
        <pc:spChg chg="add del">
          <ac:chgData name="lilia moreno" userId="4af85060bb7f4fa7" providerId="LiveId" clId="{FCF2B867-364F-4B38-AE68-BEA835F5F926}" dt="2026-05-11T16:15:41.306" v="281" actId="478"/>
          <ac:spMkLst>
            <pc:docMk/>
            <pc:sldMk cId="1152867573" sldId="277"/>
            <ac:spMk id="5" creationId="{958C6965-8F20-14DF-C2E2-F466306BAB56}"/>
          </ac:spMkLst>
        </pc:spChg>
        <pc:spChg chg="del mod">
          <ac:chgData name="lilia moreno" userId="4af85060bb7f4fa7" providerId="LiveId" clId="{FCF2B867-364F-4B38-AE68-BEA835F5F926}" dt="2026-05-11T16:15:44.621" v="283" actId="478"/>
          <ac:spMkLst>
            <pc:docMk/>
            <pc:sldMk cId="1152867573" sldId="277"/>
            <ac:spMk id="7" creationId="{2AF7EEEB-4632-3334-8DC0-B0BBD1A06ED1}"/>
          </ac:spMkLst>
        </pc:spChg>
        <pc:spChg chg="del mod">
          <ac:chgData name="lilia moreno" userId="4af85060bb7f4fa7" providerId="LiveId" clId="{FCF2B867-364F-4B38-AE68-BEA835F5F926}" dt="2026-05-11T16:15:46.957" v="285" actId="478"/>
          <ac:spMkLst>
            <pc:docMk/>
            <pc:sldMk cId="1152867573" sldId="277"/>
            <ac:spMk id="8" creationId="{E709B054-B171-BB5A-1043-D7934CFA2234}"/>
          </ac:spMkLst>
        </pc:spChg>
        <pc:spChg chg="del">
          <ac:chgData name="lilia moreno" userId="4af85060bb7f4fa7" providerId="LiveId" clId="{FCF2B867-364F-4B38-AE68-BEA835F5F926}" dt="2026-05-11T16:15:52.932" v="286" actId="478"/>
          <ac:spMkLst>
            <pc:docMk/>
            <pc:sldMk cId="1152867573" sldId="277"/>
            <ac:spMk id="9" creationId="{C50DA330-82BF-AA58-3FB6-14BA34D4074A}"/>
          </ac:spMkLst>
        </pc:spChg>
        <pc:spChg chg="del">
          <ac:chgData name="lilia moreno" userId="4af85060bb7f4fa7" providerId="LiveId" clId="{FCF2B867-364F-4B38-AE68-BEA835F5F926}" dt="2026-05-11T16:15:52.932" v="286" actId="478"/>
          <ac:spMkLst>
            <pc:docMk/>
            <pc:sldMk cId="1152867573" sldId="277"/>
            <ac:spMk id="11" creationId="{BA01A22F-CD48-4597-2AC2-9A91A14102E5}"/>
          </ac:spMkLst>
        </pc:spChg>
        <pc:spChg chg="del">
          <ac:chgData name="lilia moreno" userId="4af85060bb7f4fa7" providerId="LiveId" clId="{FCF2B867-364F-4B38-AE68-BEA835F5F926}" dt="2026-05-11T16:15:52.932" v="286" actId="478"/>
          <ac:spMkLst>
            <pc:docMk/>
            <pc:sldMk cId="1152867573" sldId="277"/>
            <ac:spMk id="12" creationId="{E05881EB-4056-E6D9-C19E-FC4967CA5C34}"/>
          </ac:spMkLst>
        </pc:spChg>
        <pc:spChg chg="mod">
          <ac:chgData name="lilia moreno" userId="4af85060bb7f4fa7" providerId="LiveId" clId="{FCF2B867-364F-4B38-AE68-BEA835F5F926}" dt="2026-05-11T17:03:38.059" v="1320" actId="1076"/>
          <ac:spMkLst>
            <pc:docMk/>
            <pc:sldMk cId="1152867573" sldId="277"/>
            <ac:spMk id="13" creationId="{52818F52-B8FD-B8DA-0C1D-474F709976FA}"/>
          </ac:spMkLst>
        </pc:spChg>
        <pc:spChg chg="mod">
          <ac:chgData name="lilia moreno" userId="4af85060bb7f4fa7" providerId="LiveId" clId="{FCF2B867-364F-4B38-AE68-BEA835F5F926}" dt="2026-05-11T17:03:14.120" v="1302" actId="1037"/>
          <ac:spMkLst>
            <pc:docMk/>
            <pc:sldMk cId="1152867573" sldId="277"/>
            <ac:spMk id="15" creationId="{16BD3467-4A4B-7987-863C-37AFBC436694}"/>
          </ac:spMkLst>
        </pc:spChg>
        <pc:spChg chg="add mod">
          <ac:chgData name="lilia moreno" userId="4af85060bb7f4fa7" providerId="LiveId" clId="{FCF2B867-364F-4B38-AE68-BEA835F5F926}" dt="2026-05-11T17:03:14.120" v="1302" actId="1037"/>
          <ac:spMkLst>
            <pc:docMk/>
            <pc:sldMk cId="1152867573" sldId="277"/>
            <ac:spMk id="19" creationId="{F1E18CBC-0DB9-0222-263C-8B19B504818E}"/>
          </ac:spMkLst>
        </pc:spChg>
        <pc:spChg chg="add mod">
          <ac:chgData name="lilia moreno" userId="4af85060bb7f4fa7" providerId="LiveId" clId="{FCF2B867-364F-4B38-AE68-BEA835F5F926}" dt="2026-05-11T17:03:14.120" v="1302" actId="1037"/>
          <ac:spMkLst>
            <pc:docMk/>
            <pc:sldMk cId="1152867573" sldId="277"/>
            <ac:spMk id="21" creationId="{D888BB33-B0D0-A53E-13FA-2DD3F725E114}"/>
          </ac:spMkLst>
        </pc:spChg>
        <pc:spChg chg="add mod">
          <ac:chgData name="lilia moreno" userId="4af85060bb7f4fa7" providerId="LiveId" clId="{FCF2B867-364F-4B38-AE68-BEA835F5F926}" dt="2026-05-11T17:03:14.120" v="1302" actId="1037"/>
          <ac:spMkLst>
            <pc:docMk/>
            <pc:sldMk cId="1152867573" sldId="277"/>
            <ac:spMk id="23" creationId="{DFEBDF67-8C59-00B3-BBD3-E1F51DA3FAEF}"/>
          </ac:spMkLst>
        </pc:spChg>
        <pc:spChg chg="add mod">
          <ac:chgData name="lilia moreno" userId="4af85060bb7f4fa7" providerId="LiveId" clId="{FCF2B867-364F-4B38-AE68-BEA835F5F926}" dt="2026-05-11T17:03:41.813" v="1321" actId="1076"/>
          <ac:spMkLst>
            <pc:docMk/>
            <pc:sldMk cId="1152867573" sldId="277"/>
            <ac:spMk id="25" creationId="{5AC39586-A841-5D52-F713-215C1485EEA6}"/>
          </ac:spMkLst>
        </pc:spChg>
        <pc:picChg chg="add del">
          <ac:chgData name="lilia moreno" userId="4af85060bb7f4fa7" providerId="LiveId" clId="{FCF2B867-364F-4B38-AE68-BEA835F5F926}" dt="2026-05-11T16:15:43.040" v="282" actId="478"/>
          <ac:picMkLst>
            <pc:docMk/>
            <pc:sldMk cId="1152867573" sldId="277"/>
            <ac:picMk id="6" creationId="{2EB28CA4-0600-D309-A2E0-880EB5266C53}"/>
          </ac:picMkLst>
        </pc:picChg>
        <pc:picChg chg="del">
          <ac:chgData name="lilia moreno" userId="4af85060bb7f4fa7" providerId="LiveId" clId="{FCF2B867-364F-4B38-AE68-BEA835F5F926}" dt="2026-05-11T16:15:52.932" v="286" actId="478"/>
          <ac:picMkLst>
            <pc:docMk/>
            <pc:sldMk cId="1152867573" sldId="277"/>
            <ac:picMk id="10" creationId="{1DEC997A-8AD3-6E06-5721-F895DC0232C8}"/>
          </ac:picMkLst>
        </pc:picChg>
        <pc:picChg chg="mod">
          <ac:chgData name="lilia moreno" userId="4af85060bb7f4fa7" providerId="LiveId" clId="{FCF2B867-364F-4B38-AE68-BEA835F5F926}" dt="2026-05-11T17:03:14.120" v="1302" actId="1037"/>
          <ac:picMkLst>
            <pc:docMk/>
            <pc:sldMk cId="1152867573" sldId="277"/>
            <ac:picMk id="14" creationId="{8849FA19-BE76-CF7D-6D20-1CED7DDBFD93}"/>
          </ac:picMkLst>
        </pc:picChg>
        <pc:picChg chg="add mod">
          <ac:chgData name="lilia moreno" userId="4af85060bb7f4fa7" providerId="LiveId" clId="{FCF2B867-364F-4B38-AE68-BEA835F5F926}" dt="2026-05-11T16:17:26.112" v="311" actId="14100"/>
          <ac:picMkLst>
            <pc:docMk/>
            <pc:sldMk cId="1152867573" sldId="277"/>
            <ac:picMk id="17" creationId="{C59C0FD2-AB08-0BC8-15DF-2ED663B844E4}"/>
          </ac:picMkLst>
        </pc:picChg>
        <pc:picChg chg="add mod">
          <ac:chgData name="lilia moreno" userId="4af85060bb7f4fa7" providerId="LiveId" clId="{FCF2B867-364F-4B38-AE68-BEA835F5F926}" dt="2026-05-11T17:03:14.120" v="1302" actId="1037"/>
          <ac:picMkLst>
            <pc:docMk/>
            <pc:sldMk cId="1152867573" sldId="277"/>
            <ac:picMk id="18" creationId="{302463D8-B386-6C00-4C76-165EC7BDFCBA}"/>
          </ac:picMkLst>
        </pc:picChg>
        <pc:picChg chg="add mod">
          <ac:chgData name="lilia moreno" userId="4af85060bb7f4fa7" providerId="LiveId" clId="{FCF2B867-364F-4B38-AE68-BEA835F5F926}" dt="2026-05-11T17:03:22.417" v="1317" actId="1037"/>
          <ac:picMkLst>
            <pc:docMk/>
            <pc:sldMk cId="1152867573" sldId="277"/>
            <ac:picMk id="20" creationId="{DA82B57A-B9AC-ED21-78F9-098C843133F9}"/>
          </ac:picMkLst>
        </pc:picChg>
        <pc:picChg chg="add mod">
          <ac:chgData name="lilia moreno" userId="4af85060bb7f4fa7" providerId="LiveId" clId="{FCF2B867-364F-4B38-AE68-BEA835F5F926}" dt="2026-05-11T17:03:14.120" v="1302" actId="1037"/>
          <ac:picMkLst>
            <pc:docMk/>
            <pc:sldMk cId="1152867573" sldId="277"/>
            <ac:picMk id="22" creationId="{A25E0991-57A2-B1F1-6A60-D6F554C68E0B}"/>
          </ac:picMkLst>
        </pc:picChg>
        <pc:picChg chg="add mod">
          <ac:chgData name="lilia moreno" userId="4af85060bb7f4fa7" providerId="LiveId" clId="{FCF2B867-364F-4B38-AE68-BEA835F5F926}" dt="2026-05-11T17:03:33.655" v="1319" actId="14100"/>
          <ac:picMkLst>
            <pc:docMk/>
            <pc:sldMk cId="1152867573" sldId="277"/>
            <ac:picMk id="24" creationId="{983B4DDC-D572-67EC-BFD6-8C269DC4905B}"/>
          </ac:picMkLst>
        </pc:picChg>
      </pc:sldChg>
      <pc:sldChg chg="addSp delSp modSp add mod modAnim">
        <pc:chgData name="lilia moreno" userId="4af85060bb7f4fa7" providerId="LiveId" clId="{FCF2B867-364F-4B38-AE68-BEA835F5F926}" dt="2026-05-11T17:07:28.003" v="1341"/>
        <pc:sldMkLst>
          <pc:docMk/>
          <pc:sldMk cId="3384429232" sldId="278"/>
        </pc:sldMkLst>
        <pc:spChg chg="mod">
          <ac:chgData name="lilia moreno" userId="4af85060bb7f4fa7" providerId="LiveId" clId="{FCF2B867-364F-4B38-AE68-BEA835F5F926}" dt="2026-05-11T17:07:28.003" v="1341"/>
          <ac:spMkLst>
            <pc:docMk/>
            <pc:sldMk cId="3384429232" sldId="278"/>
            <ac:spMk id="4" creationId="{1155D69D-9FB1-7DB0-71BB-DDD35AC384C1}"/>
          </ac:spMkLst>
        </pc:spChg>
        <pc:spChg chg="del">
          <ac:chgData name="lilia moreno" userId="4af85060bb7f4fa7" providerId="LiveId" clId="{FCF2B867-364F-4B38-AE68-BEA835F5F926}" dt="2026-05-11T16:54:00.349" v="1160" actId="478"/>
          <ac:spMkLst>
            <pc:docMk/>
            <pc:sldMk cId="3384429232" sldId="278"/>
            <ac:spMk id="5" creationId="{5668EBA1-6E26-CA15-A00E-C67906AC1419}"/>
          </ac:spMkLst>
        </pc:spChg>
        <pc:spChg chg="del mod">
          <ac:chgData name="lilia moreno" userId="4af85060bb7f4fa7" providerId="LiveId" clId="{FCF2B867-364F-4B38-AE68-BEA835F5F926}" dt="2026-05-11T16:54:08.032" v="1162" actId="478"/>
          <ac:spMkLst>
            <pc:docMk/>
            <pc:sldMk cId="3384429232" sldId="278"/>
            <ac:spMk id="7" creationId="{9F3FFC11-F961-823F-9323-781493A77066}"/>
          </ac:spMkLst>
        </pc:spChg>
        <pc:spChg chg="del mod">
          <ac:chgData name="lilia moreno" userId="4af85060bb7f4fa7" providerId="LiveId" clId="{FCF2B867-364F-4B38-AE68-BEA835F5F926}" dt="2026-05-11T16:54:08.032" v="1162" actId="478"/>
          <ac:spMkLst>
            <pc:docMk/>
            <pc:sldMk cId="3384429232" sldId="278"/>
            <ac:spMk id="8" creationId="{32C8D655-BE0E-6E39-75CF-B3C10F373EA2}"/>
          </ac:spMkLst>
        </pc:spChg>
        <pc:spChg chg="del mod">
          <ac:chgData name="lilia moreno" userId="4af85060bb7f4fa7" providerId="LiveId" clId="{FCF2B867-364F-4B38-AE68-BEA835F5F926}" dt="2026-05-11T16:54:08.032" v="1162" actId="478"/>
          <ac:spMkLst>
            <pc:docMk/>
            <pc:sldMk cId="3384429232" sldId="278"/>
            <ac:spMk id="9" creationId="{2808F97C-6626-5C80-1918-25093E61435D}"/>
          </ac:spMkLst>
        </pc:spChg>
        <pc:spChg chg="del mod">
          <ac:chgData name="lilia moreno" userId="4af85060bb7f4fa7" providerId="LiveId" clId="{FCF2B867-364F-4B38-AE68-BEA835F5F926}" dt="2026-05-11T16:54:08.032" v="1162" actId="478"/>
          <ac:spMkLst>
            <pc:docMk/>
            <pc:sldMk cId="3384429232" sldId="278"/>
            <ac:spMk id="11" creationId="{F1845B22-BC66-F225-6A64-09E9FB430861}"/>
          </ac:spMkLst>
        </pc:spChg>
        <pc:spChg chg="del mod">
          <ac:chgData name="lilia moreno" userId="4af85060bb7f4fa7" providerId="LiveId" clId="{FCF2B867-364F-4B38-AE68-BEA835F5F926}" dt="2026-05-11T16:54:08.032" v="1162" actId="478"/>
          <ac:spMkLst>
            <pc:docMk/>
            <pc:sldMk cId="3384429232" sldId="278"/>
            <ac:spMk id="12" creationId="{0D7D0C39-3A96-D6A8-4CF7-8A5959F5E2AA}"/>
          </ac:spMkLst>
        </pc:spChg>
        <pc:spChg chg="del">
          <ac:chgData name="lilia moreno" userId="4af85060bb7f4fa7" providerId="LiveId" clId="{FCF2B867-364F-4B38-AE68-BEA835F5F926}" dt="2026-05-11T16:38:07.969" v="667" actId="478"/>
          <ac:spMkLst>
            <pc:docMk/>
            <pc:sldMk cId="3384429232" sldId="278"/>
            <ac:spMk id="13" creationId="{9002EDAF-81DA-CE55-3149-240F6ED0435D}"/>
          </ac:spMkLst>
        </pc:spChg>
        <pc:spChg chg="del">
          <ac:chgData name="lilia moreno" userId="4af85060bb7f4fa7" providerId="LiveId" clId="{FCF2B867-364F-4B38-AE68-BEA835F5F926}" dt="2026-05-11T16:41:32.582" v="834" actId="478"/>
          <ac:spMkLst>
            <pc:docMk/>
            <pc:sldMk cId="3384429232" sldId="278"/>
            <ac:spMk id="15" creationId="{AD2B3CE5-2010-65A5-09BD-694BFEA3AEE5}"/>
          </ac:spMkLst>
        </pc:spChg>
        <pc:spChg chg="add mod">
          <ac:chgData name="lilia moreno" userId="4af85060bb7f4fa7" providerId="LiveId" clId="{FCF2B867-364F-4B38-AE68-BEA835F5F926}" dt="2026-05-11T16:54:20.640" v="1165" actId="1076"/>
          <ac:spMkLst>
            <pc:docMk/>
            <pc:sldMk cId="3384429232" sldId="278"/>
            <ac:spMk id="17" creationId="{B1FC1BB1-7A4B-F0E5-24E1-E6B5BD6598E2}"/>
          </ac:spMkLst>
        </pc:spChg>
        <pc:picChg chg="del mod">
          <ac:chgData name="lilia moreno" userId="4af85060bb7f4fa7" providerId="LiveId" clId="{FCF2B867-364F-4B38-AE68-BEA835F5F926}" dt="2026-05-11T16:54:08.032" v="1162" actId="478"/>
          <ac:picMkLst>
            <pc:docMk/>
            <pc:sldMk cId="3384429232" sldId="278"/>
            <ac:picMk id="6" creationId="{78EC73DE-6C74-F291-21C2-C374698AA14F}"/>
          </ac:picMkLst>
        </pc:picChg>
        <pc:picChg chg="del mod">
          <ac:chgData name="lilia moreno" userId="4af85060bb7f4fa7" providerId="LiveId" clId="{FCF2B867-364F-4B38-AE68-BEA835F5F926}" dt="2026-05-11T16:54:08.032" v="1162" actId="478"/>
          <ac:picMkLst>
            <pc:docMk/>
            <pc:sldMk cId="3384429232" sldId="278"/>
            <ac:picMk id="10" creationId="{9E983D42-041C-BA04-37A1-0883C8CD6D79}"/>
          </ac:picMkLst>
        </pc:picChg>
        <pc:picChg chg="del">
          <ac:chgData name="lilia moreno" userId="4af85060bb7f4fa7" providerId="LiveId" clId="{FCF2B867-364F-4B38-AE68-BEA835F5F926}" dt="2026-05-11T16:41:34.621" v="835" actId="478"/>
          <ac:picMkLst>
            <pc:docMk/>
            <pc:sldMk cId="3384429232" sldId="278"/>
            <ac:picMk id="14" creationId="{53900F2A-DD05-39BD-5F20-AF00A111C151}"/>
          </ac:picMkLst>
        </pc:picChg>
        <pc:picChg chg="add mod">
          <ac:chgData name="lilia moreno" userId="4af85060bb7f4fa7" providerId="LiveId" clId="{FCF2B867-364F-4B38-AE68-BEA835F5F926}" dt="2026-05-11T16:54:23.132" v="1166" actId="14100"/>
          <ac:picMkLst>
            <pc:docMk/>
            <pc:sldMk cId="3384429232" sldId="278"/>
            <ac:picMk id="18" creationId="{A8273051-F37E-EEF9-5457-92C0E16CF6C2}"/>
          </ac:picMkLst>
        </pc:picChg>
      </pc:sldChg>
      <pc:sldChg chg="addSp delSp modSp add mod ord delAnim modAnim">
        <pc:chgData name="lilia moreno" userId="4af85060bb7f4fa7" providerId="LiveId" clId="{FCF2B867-364F-4B38-AE68-BEA835F5F926}" dt="2026-05-11T17:07:12.531" v="1339"/>
        <pc:sldMkLst>
          <pc:docMk/>
          <pc:sldMk cId="3736240653" sldId="279"/>
        </pc:sldMkLst>
        <pc:spChg chg="mod">
          <ac:chgData name="lilia moreno" userId="4af85060bb7f4fa7" providerId="LiveId" clId="{FCF2B867-364F-4B38-AE68-BEA835F5F926}" dt="2026-05-11T17:07:12.531" v="1339"/>
          <ac:spMkLst>
            <pc:docMk/>
            <pc:sldMk cId="3736240653" sldId="279"/>
            <ac:spMk id="4" creationId="{77352E3D-9B0B-3FA4-12DF-28DF7FDA514C}"/>
          </ac:spMkLst>
        </pc:spChg>
        <pc:spChg chg="del">
          <ac:chgData name="lilia moreno" userId="4af85060bb7f4fa7" providerId="LiveId" clId="{FCF2B867-364F-4B38-AE68-BEA835F5F926}" dt="2026-05-11T16:47:11.242" v="1012" actId="478"/>
          <ac:spMkLst>
            <pc:docMk/>
            <pc:sldMk cId="3736240653" sldId="279"/>
            <ac:spMk id="5" creationId="{391647EA-2085-18AE-F82D-DDA76170776F}"/>
          </ac:spMkLst>
        </pc:spChg>
        <pc:spChg chg="del">
          <ac:chgData name="lilia moreno" userId="4af85060bb7f4fa7" providerId="LiveId" clId="{FCF2B867-364F-4B38-AE68-BEA835F5F926}" dt="2026-05-11T16:47:13.846" v="1013" actId="478"/>
          <ac:spMkLst>
            <pc:docMk/>
            <pc:sldMk cId="3736240653" sldId="279"/>
            <ac:spMk id="7" creationId="{231FF47A-89FB-E005-F321-D01AFBED9A88}"/>
          </ac:spMkLst>
        </pc:spChg>
        <pc:spChg chg="del">
          <ac:chgData name="lilia moreno" userId="4af85060bb7f4fa7" providerId="LiveId" clId="{FCF2B867-364F-4B38-AE68-BEA835F5F926}" dt="2026-05-11T16:47:16.312" v="1014" actId="478"/>
          <ac:spMkLst>
            <pc:docMk/>
            <pc:sldMk cId="3736240653" sldId="279"/>
            <ac:spMk id="8" creationId="{5C5310EC-9F4E-6217-4A59-A6961A9DBE17}"/>
          </ac:spMkLst>
        </pc:spChg>
        <pc:spChg chg="del">
          <ac:chgData name="lilia moreno" userId="4af85060bb7f4fa7" providerId="LiveId" clId="{FCF2B867-364F-4B38-AE68-BEA835F5F926}" dt="2026-05-11T16:47:18.577" v="1016" actId="478"/>
          <ac:spMkLst>
            <pc:docMk/>
            <pc:sldMk cId="3736240653" sldId="279"/>
            <ac:spMk id="9" creationId="{9F396FB7-1C4A-F5C3-B413-08695FF4A63D}"/>
          </ac:spMkLst>
        </pc:spChg>
        <pc:spChg chg="del mod">
          <ac:chgData name="lilia moreno" userId="4af85060bb7f4fa7" providerId="LiveId" clId="{FCF2B867-364F-4B38-AE68-BEA835F5F926}" dt="2026-05-11T16:47:21.315" v="1019" actId="478"/>
          <ac:spMkLst>
            <pc:docMk/>
            <pc:sldMk cId="3736240653" sldId="279"/>
            <ac:spMk id="11" creationId="{19F07E36-1E7F-0D10-AB28-BA011E8C2FF8}"/>
          </ac:spMkLst>
        </pc:spChg>
        <pc:spChg chg="del">
          <ac:chgData name="lilia moreno" userId="4af85060bb7f4fa7" providerId="LiveId" clId="{FCF2B867-364F-4B38-AE68-BEA835F5F926}" dt="2026-05-11T16:47:22.645" v="1020" actId="478"/>
          <ac:spMkLst>
            <pc:docMk/>
            <pc:sldMk cId="3736240653" sldId="279"/>
            <ac:spMk id="12" creationId="{0B89C105-8D50-0949-ED95-52FB1FC6ED5E}"/>
          </ac:spMkLst>
        </pc:spChg>
        <pc:spChg chg="add del mod">
          <ac:chgData name="lilia moreno" userId="4af85060bb7f4fa7" providerId="LiveId" clId="{FCF2B867-364F-4B38-AE68-BEA835F5F926}" dt="2026-05-11T16:54:13.698" v="1163" actId="21"/>
          <ac:spMkLst>
            <pc:docMk/>
            <pc:sldMk cId="3736240653" sldId="279"/>
            <ac:spMk id="13" creationId="{B1FC1BB1-7A4B-F0E5-24E1-E6B5BD6598E2}"/>
          </ac:spMkLst>
        </pc:spChg>
        <pc:spChg chg="add mod">
          <ac:chgData name="lilia moreno" userId="4af85060bb7f4fa7" providerId="LiveId" clId="{FCF2B867-364F-4B38-AE68-BEA835F5F926}" dt="2026-05-11T16:54:54.625" v="1176" actId="14100"/>
          <ac:spMkLst>
            <pc:docMk/>
            <pc:sldMk cId="3736240653" sldId="279"/>
            <ac:spMk id="17" creationId="{F67D9967-6862-54EF-953D-BE0CD28607FE}"/>
          </ac:spMkLst>
        </pc:spChg>
        <pc:picChg chg="del">
          <ac:chgData name="lilia moreno" userId="4af85060bb7f4fa7" providerId="LiveId" clId="{FCF2B867-364F-4B38-AE68-BEA835F5F926}" dt="2026-05-11T16:47:17.363" v="1015" actId="478"/>
          <ac:picMkLst>
            <pc:docMk/>
            <pc:sldMk cId="3736240653" sldId="279"/>
            <ac:picMk id="6" creationId="{92A06421-32EE-2B66-B084-B5A90493A9C6}"/>
          </ac:picMkLst>
        </pc:picChg>
        <pc:picChg chg="del">
          <ac:chgData name="lilia moreno" userId="4af85060bb7f4fa7" providerId="LiveId" clId="{FCF2B867-364F-4B38-AE68-BEA835F5F926}" dt="2026-05-11T16:47:19.473" v="1017" actId="478"/>
          <ac:picMkLst>
            <pc:docMk/>
            <pc:sldMk cId="3736240653" sldId="279"/>
            <ac:picMk id="10" creationId="{75F13525-8F7C-0556-CC4D-7C9F59C1823E}"/>
          </ac:picMkLst>
        </pc:picChg>
        <pc:picChg chg="add del mod">
          <ac:chgData name="lilia moreno" userId="4af85060bb7f4fa7" providerId="LiveId" clId="{FCF2B867-364F-4B38-AE68-BEA835F5F926}" dt="2026-05-11T16:54:13.698" v="1163" actId="21"/>
          <ac:picMkLst>
            <pc:docMk/>
            <pc:sldMk cId="3736240653" sldId="279"/>
            <ac:picMk id="14" creationId="{A8273051-F37E-EEF9-5457-92C0E16CF6C2}"/>
          </ac:picMkLst>
        </pc:picChg>
        <pc:picChg chg="add mod">
          <ac:chgData name="lilia moreno" userId="4af85060bb7f4fa7" providerId="LiveId" clId="{FCF2B867-364F-4B38-AE68-BEA835F5F926}" dt="2026-05-11T16:54:49.481" v="1174" actId="1076"/>
          <ac:picMkLst>
            <pc:docMk/>
            <pc:sldMk cId="3736240653" sldId="279"/>
            <ac:picMk id="15" creationId="{89416A13-4BBE-8FEA-66C0-096AF8D4A549}"/>
          </ac:picMkLst>
        </pc:picChg>
      </pc:sldChg>
      <pc:sldChg chg="addSp delSp modSp add mod ord delAnim modAnim">
        <pc:chgData name="lilia moreno" userId="4af85060bb7f4fa7" providerId="LiveId" clId="{FCF2B867-364F-4B38-AE68-BEA835F5F926}" dt="2026-05-11T17:21:30.690" v="1477" actId="1038"/>
        <pc:sldMkLst>
          <pc:docMk/>
          <pc:sldMk cId="3630728938" sldId="280"/>
        </pc:sldMkLst>
        <pc:spChg chg="mod">
          <ac:chgData name="lilia moreno" userId="4af85060bb7f4fa7" providerId="LiveId" clId="{FCF2B867-364F-4B38-AE68-BEA835F5F926}" dt="2026-05-11T17:20:38.048" v="1454" actId="20577"/>
          <ac:spMkLst>
            <pc:docMk/>
            <pc:sldMk cId="3630728938" sldId="280"/>
            <ac:spMk id="4" creationId="{42305D79-5CD2-892D-CCBB-733BFBE3F733}"/>
          </ac:spMkLst>
        </pc:spChg>
        <pc:spChg chg="add mod">
          <ac:chgData name="lilia moreno" userId="4af85060bb7f4fa7" providerId="LiveId" clId="{FCF2B867-364F-4B38-AE68-BEA835F5F926}" dt="2026-05-11T17:21:30.690" v="1477" actId="1038"/>
          <ac:spMkLst>
            <pc:docMk/>
            <pc:sldMk cId="3630728938" sldId="280"/>
            <ac:spMk id="6" creationId="{09304475-B845-95A1-B96C-14C29C08EE8B}"/>
          </ac:spMkLst>
        </pc:spChg>
        <pc:spChg chg="add mod">
          <ac:chgData name="lilia moreno" userId="4af85060bb7f4fa7" providerId="LiveId" clId="{FCF2B867-364F-4B38-AE68-BEA835F5F926}" dt="2026-05-11T17:21:27.813" v="1475" actId="1038"/>
          <ac:spMkLst>
            <pc:docMk/>
            <pc:sldMk cId="3630728938" sldId="280"/>
            <ac:spMk id="7" creationId="{DB609809-025C-145E-C6B4-02BE1933C393}"/>
          </ac:spMkLst>
        </pc:spChg>
        <pc:spChg chg="add mod">
          <ac:chgData name="lilia moreno" userId="4af85060bb7f4fa7" providerId="LiveId" clId="{FCF2B867-364F-4B38-AE68-BEA835F5F926}" dt="2026-05-11T17:21:17.512" v="1463" actId="1076"/>
          <ac:spMkLst>
            <pc:docMk/>
            <pc:sldMk cId="3630728938" sldId="280"/>
            <ac:spMk id="8" creationId="{25648012-6FA1-E9CC-1DAD-B2BCB3B0D5E8}"/>
          </ac:spMkLst>
        </pc:spChg>
        <pc:spChg chg="add mod">
          <ac:chgData name="lilia moreno" userId="4af85060bb7f4fa7" providerId="LiveId" clId="{FCF2B867-364F-4B38-AE68-BEA835F5F926}" dt="2026-05-11T17:21:22.231" v="1470" actId="1037"/>
          <ac:spMkLst>
            <pc:docMk/>
            <pc:sldMk cId="3630728938" sldId="280"/>
            <ac:spMk id="9" creationId="{24EE8B42-5F52-B581-0D82-2D5380E36175}"/>
          </ac:spMkLst>
        </pc:spChg>
        <pc:spChg chg="del">
          <ac:chgData name="lilia moreno" userId="4af85060bb7f4fa7" providerId="LiveId" clId="{FCF2B867-364F-4B38-AE68-BEA835F5F926}" dt="2026-05-11T16:59:20.117" v="1251" actId="478"/>
          <ac:spMkLst>
            <pc:docMk/>
            <pc:sldMk cId="3630728938" sldId="280"/>
            <ac:spMk id="17" creationId="{368BDEEE-B1DE-F3EE-17EC-6E0D75A6A967}"/>
          </ac:spMkLst>
        </pc:spChg>
        <pc:picChg chg="add mod">
          <ac:chgData name="lilia moreno" userId="4af85060bb7f4fa7" providerId="LiveId" clId="{FCF2B867-364F-4B38-AE68-BEA835F5F926}" dt="2026-05-11T17:20:14.439" v="1446" actId="1076"/>
          <ac:picMkLst>
            <pc:docMk/>
            <pc:sldMk cId="3630728938" sldId="280"/>
            <ac:picMk id="5" creationId="{530E0703-5DF9-7B47-10BD-AA0A701FF9C1}"/>
          </ac:picMkLst>
        </pc:picChg>
        <pc:picChg chg="add mod">
          <ac:chgData name="lilia moreno" userId="4af85060bb7f4fa7" providerId="LiveId" clId="{FCF2B867-364F-4B38-AE68-BEA835F5F926}" dt="2026-05-11T17:20:31.756" v="1452" actId="1076"/>
          <ac:picMkLst>
            <pc:docMk/>
            <pc:sldMk cId="3630728938" sldId="280"/>
            <ac:picMk id="11" creationId="{6E822402-508A-AED9-21B6-60ABA21E1E74}"/>
          </ac:picMkLst>
        </pc:picChg>
        <pc:picChg chg="del">
          <ac:chgData name="lilia moreno" userId="4af85060bb7f4fa7" providerId="LiveId" clId="{FCF2B867-364F-4B38-AE68-BEA835F5F926}" dt="2026-05-11T16:59:18.360" v="1250" actId="478"/>
          <ac:picMkLst>
            <pc:docMk/>
            <pc:sldMk cId="3630728938" sldId="280"/>
            <ac:picMk id="18" creationId="{3E972D8B-8CDE-4F75-57CF-B2C460FEE7CA}"/>
          </ac:picMkLst>
        </pc:picChg>
      </pc:sldChg>
      <pc:sldChg chg="addSp delSp modSp add mod delAnim">
        <pc:chgData name="lilia moreno" userId="4af85060bb7f4fa7" providerId="LiveId" clId="{FCF2B867-364F-4B38-AE68-BEA835F5F926}" dt="2026-05-11T17:27:28.102" v="1528" actId="14100"/>
        <pc:sldMkLst>
          <pc:docMk/>
          <pc:sldMk cId="981893853" sldId="281"/>
        </pc:sldMkLst>
        <pc:spChg chg="del">
          <ac:chgData name="lilia moreno" userId="4af85060bb7f4fa7" providerId="LiveId" clId="{FCF2B867-364F-4B38-AE68-BEA835F5F926}" dt="2026-05-11T17:22:34.795" v="1479" actId="478"/>
          <ac:spMkLst>
            <pc:docMk/>
            <pc:sldMk cId="981893853" sldId="281"/>
            <ac:spMk id="4" creationId="{1FBA5D13-E5E3-302E-452B-C118AB912D87}"/>
          </ac:spMkLst>
        </pc:spChg>
        <pc:spChg chg="del mod">
          <ac:chgData name="lilia moreno" userId="4af85060bb7f4fa7" providerId="LiveId" clId="{FCF2B867-364F-4B38-AE68-BEA835F5F926}" dt="2026-05-11T17:22:48.086" v="1481" actId="478"/>
          <ac:spMkLst>
            <pc:docMk/>
            <pc:sldMk cId="981893853" sldId="281"/>
            <ac:spMk id="6" creationId="{DF8812EC-6FEC-B8BB-9230-0B4E9B1CC87C}"/>
          </ac:spMkLst>
        </pc:spChg>
        <pc:spChg chg="del mod">
          <ac:chgData name="lilia moreno" userId="4af85060bb7f4fa7" providerId="LiveId" clId="{FCF2B867-364F-4B38-AE68-BEA835F5F926}" dt="2026-05-11T17:22:48.086" v="1481" actId="478"/>
          <ac:spMkLst>
            <pc:docMk/>
            <pc:sldMk cId="981893853" sldId="281"/>
            <ac:spMk id="7" creationId="{6E712495-B189-F57B-4048-9F5AFB558F1D}"/>
          </ac:spMkLst>
        </pc:spChg>
        <pc:spChg chg="del">
          <ac:chgData name="lilia moreno" userId="4af85060bb7f4fa7" providerId="LiveId" clId="{FCF2B867-364F-4B38-AE68-BEA835F5F926}" dt="2026-05-11T17:22:48.086" v="1481" actId="478"/>
          <ac:spMkLst>
            <pc:docMk/>
            <pc:sldMk cId="981893853" sldId="281"/>
            <ac:spMk id="8" creationId="{3C72D6FC-F844-E16C-CAEB-DE882099039A}"/>
          </ac:spMkLst>
        </pc:spChg>
        <pc:spChg chg="del">
          <ac:chgData name="lilia moreno" userId="4af85060bb7f4fa7" providerId="LiveId" clId="{FCF2B867-364F-4B38-AE68-BEA835F5F926}" dt="2026-05-11T17:22:48.086" v="1481" actId="478"/>
          <ac:spMkLst>
            <pc:docMk/>
            <pc:sldMk cId="981893853" sldId="281"/>
            <ac:spMk id="9" creationId="{5745D7DE-EF3C-2258-1FFF-D9908CDB84FC}"/>
          </ac:spMkLst>
        </pc:spChg>
        <pc:spChg chg="add mod">
          <ac:chgData name="lilia moreno" userId="4af85060bb7f4fa7" providerId="LiveId" clId="{FCF2B867-364F-4B38-AE68-BEA835F5F926}" dt="2026-05-11T17:24:08.959" v="1488" actId="1076"/>
          <ac:spMkLst>
            <pc:docMk/>
            <pc:sldMk cId="981893853" sldId="281"/>
            <ac:spMk id="13" creationId="{C16103DB-2F81-EF36-3670-EBCE6C114981}"/>
          </ac:spMkLst>
        </pc:spChg>
        <pc:spChg chg="add del mod">
          <ac:chgData name="lilia moreno" userId="4af85060bb7f4fa7" providerId="LiveId" clId="{FCF2B867-364F-4B38-AE68-BEA835F5F926}" dt="2026-05-11T17:27:08.027" v="1522" actId="478"/>
          <ac:spMkLst>
            <pc:docMk/>
            <pc:sldMk cId="981893853" sldId="281"/>
            <ac:spMk id="14" creationId="{598E295D-21C5-6FA6-0668-F796490200FA}"/>
          </ac:spMkLst>
        </pc:spChg>
        <pc:spChg chg="add mod">
          <ac:chgData name="lilia moreno" userId="4af85060bb7f4fa7" providerId="LiveId" clId="{FCF2B867-364F-4B38-AE68-BEA835F5F926}" dt="2026-05-11T17:25:30.543" v="1506" actId="1076"/>
          <ac:spMkLst>
            <pc:docMk/>
            <pc:sldMk cId="981893853" sldId="281"/>
            <ac:spMk id="15" creationId="{CE75BE4B-52D8-9DB9-2ADC-675DAED5BF23}"/>
          </ac:spMkLst>
        </pc:spChg>
        <pc:spChg chg="add mod">
          <ac:chgData name="lilia moreno" userId="4af85060bb7f4fa7" providerId="LiveId" clId="{FCF2B867-364F-4B38-AE68-BEA835F5F926}" dt="2026-05-11T17:25:45.159" v="1510" actId="1076"/>
          <ac:spMkLst>
            <pc:docMk/>
            <pc:sldMk cId="981893853" sldId="281"/>
            <ac:spMk id="17" creationId="{626D5934-12A5-4E95-B006-97D651185FD4}"/>
          </ac:spMkLst>
        </pc:spChg>
        <pc:spChg chg="add mod">
          <ac:chgData name="lilia moreno" userId="4af85060bb7f4fa7" providerId="LiveId" clId="{FCF2B867-364F-4B38-AE68-BEA835F5F926}" dt="2026-05-11T17:25:36.169" v="1507" actId="1076"/>
          <ac:spMkLst>
            <pc:docMk/>
            <pc:sldMk cId="981893853" sldId="281"/>
            <ac:spMk id="18" creationId="{4C4E9984-CF1A-6953-30FE-5702F1122E7F}"/>
          </ac:spMkLst>
        </pc:spChg>
        <pc:spChg chg="add mod">
          <ac:chgData name="lilia moreno" userId="4af85060bb7f4fa7" providerId="LiveId" clId="{FCF2B867-364F-4B38-AE68-BEA835F5F926}" dt="2026-05-11T17:27:28.102" v="1528" actId="14100"/>
          <ac:spMkLst>
            <pc:docMk/>
            <pc:sldMk cId="981893853" sldId="281"/>
            <ac:spMk id="19" creationId="{5E833DFC-F733-9D2D-FAD1-E8EC980CD030}"/>
          </ac:spMkLst>
        </pc:spChg>
        <pc:spChg chg="add mod">
          <ac:chgData name="lilia moreno" userId="4af85060bb7f4fa7" providerId="LiveId" clId="{FCF2B867-364F-4B38-AE68-BEA835F5F926}" dt="2026-05-11T17:24:24.372" v="1491" actId="1076"/>
          <ac:spMkLst>
            <pc:docMk/>
            <pc:sldMk cId="981893853" sldId="281"/>
            <ac:spMk id="20" creationId="{002F51A8-61B1-ACFD-A1F6-2490055C876E}"/>
          </ac:spMkLst>
        </pc:spChg>
        <pc:spChg chg="add mod">
          <ac:chgData name="lilia moreno" userId="4af85060bb7f4fa7" providerId="LiveId" clId="{FCF2B867-364F-4B38-AE68-BEA835F5F926}" dt="2026-05-11T17:24:37.295" v="1494" actId="1076"/>
          <ac:spMkLst>
            <pc:docMk/>
            <pc:sldMk cId="981893853" sldId="281"/>
            <ac:spMk id="23" creationId="{BA0BA31C-DA12-B484-1473-69DA3B2FA68E}"/>
          </ac:spMkLst>
        </pc:spChg>
        <pc:spChg chg="add mod">
          <ac:chgData name="lilia moreno" userId="4af85060bb7f4fa7" providerId="LiveId" clId="{FCF2B867-364F-4B38-AE68-BEA835F5F926}" dt="2026-05-11T17:27:05.790" v="1521" actId="14100"/>
          <ac:spMkLst>
            <pc:docMk/>
            <pc:sldMk cId="981893853" sldId="281"/>
            <ac:spMk id="30" creationId="{6E7407AB-E6C3-3997-FB9C-C8AFBF70D37F}"/>
          </ac:spMkLst>
        </pc:spChg>
        <pc:picChg chg="del">
          <ac:chgData name="lilia moreno" userId="4af85060bb7f4fa7" providerId="LiveId" clId="{FCF2B867-364F-4B38-AE68-BEA835F5F926}" dt="2026-05-11T17:22:48.086" v="1481" actId="478"/>
          <ac:picMkLst>
            <pc:docMk/>
            <pc:sldMk cId="981893853" sldId="281"/>
            <ac:picMk id="5" creationId="{9C84735A-3DDF-88EF-F622-48F6B2952B12}"/>
          </ac:picMkLst>
        </pc:picChg>
        <pc:picChg chg="del">
          <ac:chgData name="lilia moreno" userId="4af85060bb7f4fa7" providerId="LiveId" clId="{FCF2B867-364F-4B38-AE68-BEA835F5F926}" dt="2026-05-11T17:22:48.086" v="1481" actId="478"/>
          <ac:picMkLst>
            <pc:docMk/>
            <pc:sldMk cId="981893853" sldId="281"/>
            <ac:picMk id="11" creationId="{179D4AFF-3DD5-08A7-1CFD-E4F14D627ECC}"/>
          </ac:picMkLst>
        </pc:picChg>
        <pc:picChg chg="add del">
          <ac:chgData name="lilia moreno" userId="4af85060bb7f4fa7" providerId="LiveId" clId="{FCF2B867-364F-4B38-AE68-BEA835F5F926}" dt="2026-05-11T17:22:53.433" v="1483" actId="478"/>
          <ac:picMkLst>
            <pc:docMk/>
            <pc:sldMk cId="981893853" sldId="281"/>
            <ac:picMk id="12" creationId="{11E8914A-4E8A-E739-0B04-3FFD4CD41008}"/>
          </ac:picMkLst>
        </pc:picChg>
        <pc:cxnChg chg="add mod">
          <ac:chgData name="lilia moreno" userId="4af85060bb7f4fa7" providerId="LiveId" clId="{FCF2B867-364F-4B38-AE68-BEA835F5F926}" dt="2026-05-11T17:25:56.570" v="1511" actId="1076"/>
          <ac:cxnSpMkLst>
            <pc:docMk/>
            <pc:sldMk cId="981893853" sldId="281"/>
            <ac:cxnSpMk id="21" creationId="{035EDDF8-C2EA-953C-71D0-0F1DFFB4ACC6}"/>
          </ac:cxnSpMkLst>
        </pc:cxnChg>
        <pc:cxnChg chg="del">
          <ac:chgData name="lilia moreno" userId="4af85060bb7f4fa7" providerId="LiveId" clId="{FCF2B867-364F-4B38-AE68-BEA835F5F926}" dt="2026-05-11T17:27:09.511" v="1523" actId="478"/>
          <ac:cxnSpMkLst>
            <pc:docMk/>
            <pc:sldMk cId="981893853" sldId="281"/>
            <ac:cxnSpMk id="22" creationId="{38D92FF4-645E-6D50-3BF0-ADC6785AD73B}"/>
          </ac:cxnSpMkLst>
        </pc:cxnChg>
        <pc:cxnChg chg="add mod">
          <ac:chgData name="lilia moreno" userId="4af85060bb7f4fa7" providerId="LiveId" clId="{FCF2B867-364F-4B38-AE68-BEA835F5F926}" dt="2026-05-11T17:25:56.570" v="1511" actId="1076"/>
          <ac:cxnSpMkLst>
            <pc:docMk/>
            <pc:sldMk cId="981893853" sldId="281"/>
            <ac:cxnSpMk id="24" creationId="{4B7EC0D5-02B2-12CF-E7F9-8449CDBC4B34}"/>
          </ac:cxnSpMkLst>
        </pc:cxnChg>
        <pc:cxnChg chg="del">
          <ac:chgData name="lilia moreno" userId="4af85060bb7f4fa7" providerId="LiveId" clId="{FCF2B867-364F-4B38-AE68-BEA835F5F926}" dt="2026-05-11T17:27:10.437" v="1524" actId="478"/>
          <ac:cxnSpMkLst>
            <pc:docMk/>
            <pc:sldMk cId="981893853" sldId="281"/>
            <ac:cxnSpMk id="25" creationId="{BA52C913-780D-C952-D010-4529E7B3F721}"/>
          </ac:cxnSpMkLst>
        </pc:cxnChg>
        <pc:cxnChg chg="add mod">
          <ac:chgData name="lilia moreno" userId="4af85060bb7f4fa7" providerId="LiveId" clId="{FCF2B867-364F-4B38-AE68-BEA835F5F926}" dt="2026-05-11T17:27:02.646" v="1520" actId="1076"/>
          <ac:cxnSpMkLst>
            <pc:docMk/>
            <pc:sldMk cId="981893853" sldId="281"/>
            <ac:cxnSpMk id="31" creationId="{6DF643E3-9169-ADE8-123E-2F6E166C7469}"/>
          </ac:cxnSpMkLst>
        </pc:cxnChg>
        <pc:cxnChg chg="add mod">
          <ac:chgData name="lilia moreno" userId="4af85060bb7f4fa7" providerId="LiveId" clId="{FCF2B867-364F-4B38-AE68-BEA835F5F926}" dt="2026-05-11T17:27:02.646" v="1520" actId="1076"/>
          <ac:cxnSpMkLst>
            <pc:docMk/>
            <pc:sldMk cId="981893853" sldId="281"/>
            <ac:cxnSpMk id="32" creationId="{8E66828F-CFF4-ADE7-73D0-4426F595B01A}"/>
          </ac:cxnSpMkLst>
        </pc:cxnChg>
      </pc:sldChg>
      <pc:sldChg chg="addSp modSp add ord">
        <pc:chgData name="lilia moreno" userId="4af85060bb7f4fa7" providerId="LiveId" clId="{FCF2B867-364F-4B38-AE68-BEA835F5F926}" dt="2026-05-11T17:58:36.150" v="1631"/>
        <pc:sldMkLst>
          <pc:docMk/>
          <pc:sldMk cId="2297869517" sldId="282"/>
        </pc:sldMkLst>
        <pc:picChg chg="add mod">
          <ac:chgData name="lilia moreno" userId="4af85060bb7f4fa7" providerId="LiveId" clId="{FCF2B867-364F-4B38-AE68-BEA835F5F926}" dt="2026-05-11T17:58:36.150" v="1631"/>
          <ac:picMkLst>
            <pc:docMk/>
            <pc:sldMk cId="2297869517" sldId="282"/>
            <ac:picMk id="26" creationId="{8125E46B-2514-16F1-DF6E-510DAED5C424}"/>
          </ac:picMkLst>
        </pc:picChg>
      </pc:sldChg>
      <pc:sldChg chg="addSp delSp modSp add mod">
        <pc:chgData name="lilia moreno" userId="4af85060bb7f4fa7" providerId="LiveId" clId="{FCF2B867-364F-4B38-AE68-BEA835F5F926}" dt="2026-05-11T17:53:59.149" v="1626" actId="1036"/>
        <pc:sldMkLst>
          <pc:docMk/>
          <pc:sldMk cId="893512174" sldId="283"/>
        </pc:sldMkLst>
        <pc:spChg chg="mod">
          <ac:chgData name="lilia moreno" userId="4af85060bb7f4fa7" providerId="LiveId" clId="{FCF2B867-364F-4B38-AE68-BEA835F5F926}" dt="2026-05-11T17:52:46.534" v="1583" actId="20577"/>
          <ac:spMkLst>
            <pc:docMk/>
            <pc:sldMk cId="893512174" sldId="283"/>
            <ac:spMk id="3" creationId="{A106830C-8189-B129-45A4-3CA32265D54C}"/>
          </ac:spMkLst>
        </pc:spChg>
        <pc:spChg chg="del">
          <ac:chgData name="lilia moreno" userId="4af85060bb7f4fa7" providerId="LiveId" clId="{FCF2B867-364F-4B38-AE68-BEA835F5F926}" dt="2026-05-11T17:52:17.661" v="1552" actId="478"/>
          <ac:spMkLst>
            <pc:docMk/>
            <pc:sldMk cId="893512174" sldId="283"/>
            <ac:spMk id="13" creationId="{006C5EDD-4397-5B2E-77D8-91923236E670}"/>
          </ac:spMkLst>
        </pc:spChg>
        <pc:spChg chg="del">
          <ac:chgData name="lilia moreno" userId="4af85060bb7f4fa7" providerId="LiveId" clId="{FCF2B867-364F-4B38-AE68-BEA835F5F926}" dt="2026-05-11T17:52:18.829" v="1553" actId="478"/>
          <ac:spMkLst>
            <pc:docMk/>
            <pc:sldMk cId="893512174" sldId="283"/>
            <ac:spMk id="15" creationId="{5115AACE-B9FF-0845-B223-4E4AAD26D36A}"/>
          </ac:spMkLst>
        </pc:spChg>
        <pc:spChg chg="del">
          <ac:chgData name="lilia moreno" userId="4af85060bb7f4fa7" providerId="LiveId" clId="{FCF2B867-364F-4B38-AE68-BEA835F5F926}" dt="2026-05-11T17:52:50.153" v="1584" actId="478"/>
          <ac:spMkLst>
            <pc:docMk/>
            <pc:sldMk cId="893512174" sldId="283"/>
            <ac:spMk id="17" creationId="{FBCED3A4-6809-FBCC-36BA-595D7BE32118}"/>
          </ac:spMkLst>
        </pc:spChg>
        <pc:spChg chg="del">
          <ac:chgData name="lilia moreno" userId="4af85060bb7f4fa7" providerId="LiveId" clId="{FCF2B867-364F-4B38-AE68-BEA835F5F926}" dt="2026-05-11T17:52:52.852" v="1585" actId="478"/>
          <ac:spMkLst>
            <pc:docMk/>
            <pc:sldMk cId="893512174" sldId="283"/>
            <ac:spMk id="18" creationId="{69941F32-4F34-8643-617D-2480CD051037}"/>
          </ac:spMkLst>
        </pc:spChg>
        <pc:spChg chg="del">
          <ac:chgData name="lilia moreno" userId="4af85060bb7f4fa7" providerId="LiveId" clId="{FCF2B867-364F-4B38-AE68-BEA835F5F926}" dt="2026-05-11T17:53:03.473" v="1589" actId="478"/>
          <ac:spMkLst>
            <pc:docMk/>
            <pc:sldMk cId="893512174" sldId="283"/>
            <ac:spMk id="19" creationId="{8BB98B5B-4371-EF49-017D-BA90C96DE67D}"/>
          </ac:spMkLst>
        </pc:spChg>
        <pc:spChg chg="del">
          <ac:chgData name="lilia moreno" userId="4af85060bb7f4fa7" providerId="LiveId" clId="{FCF2B867-364F-4B38-AE68-BEA835F5F926}" dt="2026-05-11T17:52:13.587" v="1551" actId="478"/>
          <ac:spMkLst>
            <pc:docMk/>
            <pc:sldMk cId="893512174" sldId="283"/>
            <ac:spMk id="20" creationId="{CB2826B4-B558-4A4B-B2B8-DE6C96138584}"/>
          </ac:spMkLst>
        </pc:spChg>
        <pc:spChg chg="del">
          <ac:chgData name="lilia moreno" userId="4af85060bb7f4fa7" providerId="LiveId" clId="{FCF2B867-364F-4B38-AE68-BEA835F5F926}" dt="2026-05-11T17:53:09.629" v="1592" actId="478"/>
          <ac:spMkLst>
            <pc:docMk/>
            <pc:sldMk cId="893512174" sldId="283"/>
            <ac:spMk id="23" creationId="{5939DEC3-60AE-46FA-9222-3A0325B87E3E}"/>
          </ac:spMkLst>
        </pc:spChg>
        <pc:spChg chg="del">
          <ac:chgData name="lilia moreno" userId="4af85060bb7f4fa7" providerId="LiveId" clId="{FCF2B867-364F-4B38-AE68-BEA835F5F926}" dt="2026-05-11T17:53:01.998" v="1588" actId="478"/>
          <ac:spMkLst>
            <pc:docMk/>
            <pc:sldMk cId="893512174" sldId="283"/>
            <ac:spMk id="30" creationId="{95E5EF94-03CD-90EC-214B-2359DF9A4456}"/>
          </ac:spMkLst>
        </pc:spChg>
        <pc:picChg chg="add mod">
          <ac:chgData name="lilia moreno" userId="4af85060bb7f4fa7" providerId="LiveId" clId="{FCF2B867-364F-4B38-AE68-BEA835F5F926}" dt="2026-05-11T17:53:59.149" v="1626" actId="1036"/>
          <ac:picMkLst>
            <pc:docMk/>
            <pc:sldMk cId="893512174" sldId="283"/>
            <ac:picMk id="4" creationId="{B1E98F62-7CD1-3E79-04ED-B968CE0288F6}"/>
          </ac:picMkLst>
        </pc:picChg>
        <pc:cxnChg chg="del">
          <ac:chgData name="lilia moreno" userId="4af85060bb7f4fa7" providerId="LiveId" clId="{FCF2B867-364F-4B38-AE68-BEA835F5F926}" dt="2026-05-11T17:53:08.037" v="1591" actId="478"/>
          <ac:cxnSpMkLst>
            <pc:docMk/>
            <pc:sldMk cId="893512174" sldId="283"/>
            <ac:cxnSpMk id="21" creationId="{92C7B81A-C7DA-F47B-AC07-BD49CEEC8519}"/>
          </ac:cxnSpMkLst>
        </pc:cxnChg>
        <pc:cxnChg chg="del">
          <ac:chgData name="lilia moreno" userId="4af85060bb7f4fa7" providerId="LiveId" clId="{FCF2B867-364F-4B38-AE68-BEA835F5F926}" dt="2026-05-11T17:53:06.453" v="1590" actId="478"/>
          <ac:cxnSpMkLst>
            <pc:docMk/>
            <pc:sldMk cId="893512174" sldId="283"/>
            <ac:cxnSpMk id="24" creationId="{1CC68295-AC95-3B05-DF2D-3619FD4CC6B6}"/>
          </ac:cxnSpMkLst>
        </pc:cxnChg>
        <pc:cxnChg chg="del">
          <ac:chgData name="lilia moreno" userId="4af85060bb7f4fa7" providerId="LiveId" clId="{FCF2B867-364F-4B38-AE68-BEA835F5F926}" dt="2026-05-11T17:52:53.948" v="1586" actId="478"/>
          <ac:cxnSpMkLst>
            <pc:docMk/>
            <pc:sldMk cId="893512174" sldId="283"/>
            <ac:cxnSpMk id="31" creationId="{79DC2B08-AC30-0C2E-F2D4-F58D910388B1}"/>
          </ac:cxnSpMkLst>
        </pc:cxnChg>
        <pc:cxnChg chg="del">
          <ac:chgData name="lilia moreno" userId="4af85060bb7f4fa7" providerId="LiveId" clId="{FCF2B867-364F-4B38-AE68-BEA835F5F926}" dt="2026-05-11T17:52:56.315" v="1587" actId="478"/>
          <ac:cxnSpMkLst>
            <pc:docMk/>
            <pc:sldMk cId="893512174" sldId="283"/>
            <ac:cxnSpMk id="32" creationId="{F4B8782A-693F-0D7A-AB66-E8E8B312DDDC}"/>
          </ac:cxnSpMkLst>
        </pc:cxnChg>
      </pc:sldChg>
      <pc:sldChg chg="addSp delSp modSp add mod ord">
        <pc:chgData name="lilia moreno" userId="4af85060bb7f4fa7" providerId="LiveId" clId="{FCF2B867-364F-4B38-AE68-BEA835F5F926}" dt="2026-05-11T18:38:59.044" v="1718" actId="255"/>
        <pc:sldMkLst>
          <pc:docMk/>
          <pc:sldMk cId="3565408500" sldId="284"/>
        </pc:sldMkLst>
        <pc:spChg chg="del">
          <ac:chgData name="lilia moreno" userId="4af85060bb7f4fa7" providerId="LiveId" clId="{FCF2B867-364F-4B38-AE68-BEA835F5F926}" dt="2026-05-11T18:26:41.859" v="1667" actId="478"/>
          <ac:spMkLst>
            <pc:docMk/>
            <pc:sldMk cId="3565408500" sldId="284"/>
            <ac:spMk id="4" creationId="{CAE3A8D0-9899-0DDD-8B46-E74094D1CECD}"/>
          </ac:spMkLst>
        </pc:spChg>
        <pc:spChg chg="del">
          <ac:chgData name="lilia moreno" userId="4af85060bb7f4fa7" providerId="LiveId" clId="{FCF2B867-364F-4B38-AE68-BEA835F5F926}" dt="2026-05-11T18:26:47.795" v="1668" actId="478"/>
          <ac:spMkLst>
            <pc:docMk/>
            <pc:sldMk cId="3565408500" sldId="284"/>
            <ac:spMk id="5" creationId="{E79BDF13-E424-E036-5A29-ABD91DB574D3}"/>
          </ac:spMkLst>
        </pc:spChg>
        <pc:spChg chg="del">
          <ac:chgData name="lilia moreno" userId="4af85060bb7f4fa7" providerId="LiveId" clId="{FCF2B867-364F-4B38-AE68-BEA835F5F926}" dt="2026-05-11T18:26:53.726" v="1669" actId="478"/>
          <ac:spMkLst>
            <pc:docMk/>
            <pc:sldMk cId="3565408500" sldId="284"/>
            <ac:spMk id="7" creationId="{E1EA24A6-2F51-C99D-B7AF-A8A332B8ED5F}"/>
          </ac:spMkLst>
        </pc:spChg>
        <pc:spChg chg="mod">
          <ac:chgData name="lilia moreno" userId="4af85060bb7f4fa7" providerId="LiveId" clId="{FCF2B867-364F-4B38-AE68-BEA835F5F926}" dt="2026-05-11T18:31:42.369" v="1695" actId="20577"/>
          <ac:spMkLst>
            <pc:docMk/>
            <pc:sldMk cId="3565408500" sldId="284"/>
            <ac:spMk id="8" creationId="{2E99AE50-76A0-60FB-F055-E430B0F58754}"/>
          </ac:spMkLst>
        </pc:spChg>
        <pc:spChg chg="mod">
          <ac:chgData name="lilia moreno" userId="4af85060bb7f4fa7" providerId="LiveId" clId="{FCF2B867-364F-4B38-AE68-BEA835F5F926}" dt="2026-05-11T18:38:59.044" v="1718" actId="255"/>
          <ac:spMkLst>
            <pc:docMk/>
            <pc:sldMk cId="3565408500" sldId="284"/>
            <ac:spMk id="13" creationId="{FF0688C1-DAE4-1C6C-07F6-0DE0EE852037}"/>
          </ac:spMkLst>
        </pc:spChg>
        <pc:picChg chg="del">
          <ac:chgData name="lilia moreno" userId="4af85060bb7f4fa7" providerId="LiveId" clId="{FCF2B867-364F-4B38-AE68-BEA835F5F926}" dt="2026-05-11T18:26:53.726" v="1669" actId="478"/>
          <ac:picMkLst>
            <pc:docMk/>
            <pc:sldMk cId="3565408500" sldId="284"/>
            <ac:picMk id="6" creationId="{0A190F61-F3C5-DD85-DEDA-9445E802D249}"/>
          </ac:picMkLst>
        </pc:picChg>
        <pc:picChg chg="add del mod modCrop">
          <ac:chgData name="lilia moreno" userId="4af85060bb7f4fa7" providerId="LiveId" clId="{FCF2B867-364F-4B38-AE68-BEA835F5F926}" dt="2026-05-11T18:30:29.500" v="1690" actId="478"/>
          <ac:picMkLst>
            <pc:docMk/>
            <pc:sldMk cId="3565408500" sldId="284"/>
            <ac:picMk id="15" creationId="{1AFC6452-9E84-22C4-9CDC-94CA93E960B6}"/>
          </ac:picMkLst>
        </pc:picChg>
      </pc:sldChg>
      <pc:sldChg chg="addSp delSp modSp add mod">
        <pc:chgData name="lilia moreno" userId="4af85060bb7f4fa7" providerId="LiveId" clId="{FCF2B867-364F-4B38-AE68-BEA835F5F926}" dt="2026-05-11T18:51:11.945" v="1762" actId="14100"/>
        <pc:sldMkLst>
          <pc:docMk/>
          <pc:sldMk cId="81868048" sldId="285"/>
        </pc:sldMkLst>
        <pc:spChg chg="del">
          <ac:chgData name="lilia moreno" userId="4af85060bb7f4fa7" providerId="LiveId" clId="{FCF2B867-364F-4B38-AE68-BEA835F5F926}" dt="2026-05-11T18:48:31.758" v="1743" actId="478"/>
          <ac:spMkLst>
            <pc:docMk/>
            <pc:sldMk cId="81868048" sldId="285"/>
            <ac:spMk id="4" creationId="{99B3B731-B520-DE66-5E9F-7EE1A34C8225}"/>
          </ac:spMkLst>
        </pc:spChg>
        <pc:spChg chg="del">
          <ac:chgData name="lilia moreno" userId="4af85060bb7f4fa7" providerId="LiveId" clId="{FCF2B867-364F-4B38-AE68-BEA835F5F926}" dt="2026-05-11T18:48:31.758" v="1743" actId="478"/>
          <ac:spMkLst>
            <pc:docMk/>
            <pc:sldMk cId="81868048" sldId="285"/>
            <ac:spMk id="5" creationId="{D3A1B9EC-E907-B48B-9BB9-7F0CE26C0282}"/>
          </ac:spMkLst>
        </pc:spChg>
        <pc:spChg chg="del">
          <ac:chgData name="lilia moreno" userId="4af85060bb7f4fa7" providerId="LiveId" clId="{FCF2B867-364F-4B38-AE68-BEA835F5F926}" dt="2026-05-11T18:48:31.758" v="1743" actId="478"/>
          <ac:spMkLst>
            <pc:docMk/>
            <pc:sldMk cId="81868048" sldId="285"/>
            <ac:spMk id="7" creationId="{89F9E898-7EC7-0920-7973-B34352BFA5BC}"/>
          </ac:spMkLst>
        </pc:spChg>
        <pc:spChg chg="del">
          <ac:chgData name="lilia moreno" userId="4af85060bb7f4fa7" providerId="LiveId" clId="{FCF2B867-364F-4B38-AE68-BEA835F5F926}" dt="2026-05-11T18:48:31.758" v="1743" actId="478"/>
          <ac:spMkLst>
            <pc:docMk/>
            <pc:sldMk cId="81868048" sldId="285"/>
            <ac:spMk id="8" creationId="{F7EC3AD5-476D-2E13-A723-079786F0C7DB}"/>
          </ac:spMkLst>
        </pc:spChg>
        <pc:spChg chg="mod">
          <ac:chgData name="lilia moreno" userId="4af85060bb7f4fa7" providerId="LiveId" clId="{FCF2B867-364F-4B38-AE68-BEA835F5F926}" dt="2026-05-11T18:48:38.163" v="1744" actId="255"/>
          <ac:spMkLst>
            <pc:docMk/>
            <pc:sldMk cId="81868048" sldId="285"/>
            <ac:spMk id="13" creationId="{D87BC774-30A6-F196-E24D-637AFF200B55}"/>
          </ac:spMkLst>
        </pc:spChg>
        <pc:spChg chg="add mod">
          <ac:chgData name="lilia moreno" userId="4af85060bb7f4fa7" providerId="LiveId" clId="{FCF2B867-364F-4B38-AE68-BEA835F5F926}" dt="2026-05-11T18:51:07.356" v="1761" actId="1076"/>
          <ac:spMkLst>
            <pc:docMk/>
            <pc:sldMk cId="81868048" sldId="285"/>
            <ac:spMk id="18" creationId="{398F2668-30BC-D7A1-C6D1-8B3BEA9745C9}"/>
          </ac:spMkLst>
        </pc:spChg>
        <pc:picChg chg="del">
          <ac:chgData name="lilia moreno" userId="4af85060bb7f4fa7" providerId="LiveId" clId="{FCF2B867-364F-4B38-AE68-BEA835F5F926}" dt="2026-05-11T18:48:31.758" v="1743" actId="478"/>
          <ac:picMkLst>
            <pc:docMk/>
            <pc:sldMk cId="81868048" sldId="285"/>
            <ac:picMk id="6" creationId="{80D4C1D7-D48E-BD6E-8376-D32FDFE95EF8}"/>
          </ac:picMkLst>
        </pc:picChg>
        <pc:picChg chg="add mod">
          <ac:chgData name="lilia moreno" userId="4af85060bb7f4fa7" providerId="LiveId" clId="{FCF2B867-364F-4B38-AE68-BEA835F5F926}" dt="2026-05-11T18:38:26.311" v="1713"/>
          <ac:picMkLst>
            <pc:docMk/>
            <pc:sldMk cId="81868048" sldId="285"/>
            <ac:picMk id="14" creationId="{582D04D2-8F29-64C7-E0C4-7535D62C26D0}"/>
          </ac:picMkLst>
        </pc:picChg>
        <pc:picChg chg="add mod">
          <ac:chgData name="lilia moreno" userId="4af85060bb7f4fa7" providerId="LiveId" clId="{FCF2B867-364F-4B38-AE68-BEA835F5F926}" dt="2026-05-11T18:51:11.945" v="1762" actId="14100"/>
          <ac:picMkLst>
            <pc:docMk/>
            <pc:sldMk cId="81868048" sldId="285"/>
            <ac:picMk id="16" creationId="{FB554485-7072-710E-B708-21CE476DD2FE}"/>
          </ac:picMkLst>
        </pc:picChg>
      </pc:sldChg>
      <pc:sldChg chg="delSp modSp add del mod">
        <pc:chgData name="lilia moreno" userId="4af85060bb7f4fa7" providerId="LiveId" clId="{FCF2B867-364F-4B38-AE68-BEA835F5F926}" dt="2026-05-11T18:31:56.001" v="1696" actId="47"/>
        <pc:sldMkLst>
          <pc:docMk/>
          <pc:sldMk cId="2680289254" sldId="285"/>
        </pc:sldMkLst>
        <pc:spChg chg="mod">
          <ac:chgData name="lilia moreno" userId="4af85060bb7f4fa7" providerId="LiveId" clId="{FCF2B867-364F-4B38-AE68-BEA835F5F926}" dt="2026-05-11T18:30:13.075" v="1687" actId="1076"/>
          <ac:spMkLst>
            <pc:docMk/>
            <pc:sldMk cId="2680289254" sldId="285"/>
            <ac:spMk id="8" creationId="{7E520427-E29A-5429-B9B1-F8691C5C4629}"/>
          </ac:spMkLst>
        </pc:spChg>
        <pc:spChg chg="del">
          <ac:chgData name="lilia moreno" userId="4af85060bb7f4fa7" providerId="LiveId" clId="{FCF2B867-364F-4B38-AE68-BEA835F5F926}" dt="2026-05-11T18:29:55.580" v="1682" actId="478"/>
          <ac:spMkLst>
            <pc:docMk/>
            <pc:sldMk cId="2680289254" sldId="285"/>
            <ac:spMk id="9" creationId="{F9B58B94-0BA1-714D-1F1D-C5229EEAE8FF}"/>
          </ac:spMkLst>
        </pc:spChg>
        <pc:spChg chg="del">
          <ac:chgData name="lilia moreno" userId="4af85060bb7f4fa7" providerId="LiveId" clId="{FCF2B867-364F-4B38-AE68-BEA835F5F926}" dt="2026-05-11T18:30:02.872" v="1684" actId="478"/>
          <ac:spMkLst>
            <pc:docMk/>
            <pc:sldMk cId="2680289254" sldId="285"/>
            <ac:spMk id="10" creationId="{E2F5810C-752E-7201-948C-19E5C8F6D304}"/>
          </ac:spMkLst>
        </pc:spChg>
        <pc:spChg chg="del">
          <ac:chgData name="lilia moreno" userId="4af85060bb7f4fa7" providerId="LiveId" clId="{FCF2B867-364F-4B38-AE68-BEA835F5F926}" dt="2026-05-11T18:30:02.872" v="1684" actId="478"/>
          <ac:spMkLst>
            <pc:docMk/>
            <pc:sldMk cId="2680289254" sldId="285"/>
            <ac:spMk id="12" creationId="{2126F606-F73D-24CE-2F63-64FB8089BF8F}"/>
          </ac:spMkLst>
        </pc:spChg>
        <pc:spChg chg="del">
          <ac:chgData name="lilia moreno" userId="4af85060bb7f4fa7" providerId="LiveId" clId="{FCF2B867-364F-4B38-AE68-BEA835F5F926}" dt="2026-05-11T18:29:58.008" v="1683" actId="478"/>
          <ac:spMkLst>
            <pc:docMk/>
            <pc:sldMk cId="2680289254" sldId="285"/>
            <ac:spMk id="13" creationId="{38A2DA8C-032B-256F-995E-BA69385F3CD0}"/>
          </ac:spMkLst>
        </pc:spChg>
        <pc:picChg chg="del">
          <ac:chgData name="lilia moreno" userId="4af85060bb7f4fa7" providerId="LiveId" clId="{FCF2B867-364F-4B38-AE68-BEA835F5F926}" dt="2026-05-11T18:30:02.872" v="1684" actId="478"/>
          <ac:picMkLst>
            <pc:docMk/>
            <pc:sldMk cId="2680289254" sldId="285"/>
            <ac:picMk id="11" creationId="{D4B4C44D-AD7B-6FD1-AA74-2E2831543AB5}"/>
          </ac:picMkLst>
        </pc:picChg>
        <pc:picChg chg="mod">
          <ac:chgData name="lilia moreno" userId="4af85060bb7f4fa7" providerId="LiveId" clId="{FCF2B867-364F-4B38-AE68-BEA835F5F926}" dt="2026-05-11T18:30:22.326" v="1689" actId="1076"/>
          <ac:picMkLst>
            <pc:docMk/>
            <pc:sldMk cId="2680289254" sldId="285"/>
            <ac:picMk id="15" creationId="{0B3F80E1-3B4E-EB16-495D-63355854F872}"/>
          </ac:picMkLst>
        </pc:picChg>
      </pc:sldChg>
      <pc:sldChg chg="addSp delSp modSp add mod">
        <pc:chgData name="lilia moreno" userId="4af85060bb7f4fa7" providerId="LiveId" clId="{FCF2B867-364F-4B38-AE68-BEA835F5F926}" dt="2026-05-11T18:48:04.707" v="1742" actId="1076"/>
        <pc:sldMkLst>
          <pc:docMk/>
          <pc:sldMk cId="1886220441" sldId="286"/>
        </pc:sldMkLst>
        <pc:spChg chg="del">
          <ac:chgData name="lilia moreno" userId="4af85060bb7f4fa7" providerId="LiveId" clId="{FCF2B867-364F-4B38-AE68-BEA835F5F926}" dt="2026-05-11T18:37:43.095" v="1702" actId="478"/>
          <ac:spMkLst>
            <pc:docMk/>
            <pc:sldMk cId="1886220441" sldId="286"/>
            <ac:spMk id="4" creationId="{7A5F222E-D29D-DC02-93CF-E02D67DBE757}"/>
          </ac:spMkLst>
        </pc:spChg>
        <pc:spChg chg="del">
          <ac:chgData name="lilia moreno" userId="4af85060bb7f4fa7" providerId="LiveId" clId="{FCF2B867-364F-4B38-AE68-BEA835F5F926}" dt="2026-05-11T18:37:43.095" v="1702" actId="478"/>
          <ac:spMkLst>
            <pc:docMk/>
            <pc:sldMk cId="1886220441" sldId="286"/>
            <ac:spMk id="5" creationId="{172A3347-7D11-DB52-2149-F3874668934D}"/>
          </ac:spMkLst>
        </pc:spChg>
        <pc:spChg chg="del">
          <ac:chgData name="lilia moreno" userId="4af85060bb7f4fa7" providerId="LiveId" clId="{FCF2B867-364F-4B38-AE68-BEA835F5F926}" dt="2026-05-11T18:37:43.095" v="1702" actId="478"/>
          <ac:spMkLst>
            <pc:docMk/>
            <pc:sldMk cId="1886220441" sldId="286"/>
            <ac:spMk id="7" creationId="{AC0CED18-D711-0E8F-A510-8E6D89305DA7}"/>
          </ac:spMkLst>
        </pc:spChg>
        <pc:spChg chg="del">
          <ac:chgData name="lilia moreno" userId="4af85060bb7f4fa7" providerId="LiveId" clId="{FCF2B867-364F-4B38-AE68-BEA835F5F926}" dt="2026-05-11T18:37:43.095" v="1702" actId="478"/>
          <ac:spMkLst>
            <pc:docMk/>
            <pc:sldMk cId="1886220441" sldId="286"/>
            <ac:spMk id="8" creationId="{0D0388B2-E0E5-FE2B-0D99-5966C7653377}"/>
          </ac:spMkLst>
        </pc:spChg>
        <pc:spChg chg="del">
          <ac:chgData name="lilia moreno" userId="4af85060bb7f4fa7" providerId="LiveId" clId="{FCF2B867-364F-4B38-AE68-BEA835F5F926}" dt="2026-05-11T18:37:43.095" v="1702" actId="478"/>
          <ac:spMkLst>
            <pc:docMk/>
            <pc:sldMk cId="1886220441" sldId="286"/>
            <ac:spMk id="9" creationId="{BD3F4A28-0FAB-8510-238C-D5430FD7DC2C}"/>
          </ac:spMkLst>
        </pc:spChg>
        <pc:picChg chg="del">
          <ac:chgData name="lilia moreno" userId="4af85060bb7f4fa7" providerId="LiveId" clId="{FCF2B867-364F-4B38-AE68-BEA835F5F926}" dt="2026-05-11T18:37:43.095" v="1702" actId="478"/>
          <ac:picMkLst>
            <pc:docMk/>
            <pc:sldMk cId="1886220441" sldId="286"/>
            <ac:picMk id="6" creationId="{089E34FA-17CC-B54F-51BF-F1FF80B23A7A}"/>
          </ac:picMkLst>
        </pc:picChg>
        <pc:picChg chg="add mod modCrop">
          <ac:chgData name="lilia moreno" userId="4af85060bb7f4fa7" providerId="LiveId" clId="{FCF2B867-364F-4B38-AE68-BEA835F5F926}" dt="2026-05-11T18:48:04.707" v="1742" actId="1076"/>
          <ac:picMkLst>
            <pc:docMk/>
            <pc:sldMk cId="1886220441" sldId="286"/>
            <ac:picMk id="10" creationId="{45947961-D6A1-9F4B-7EFB-AC53AC7D19D3}"/>
          </ac:picMkLst>
        </pc:picChg>
        <pc:picChg chg="add mod">
          <ac:chgData name="lilia moreno" userId="4af85060bb7f4fa7" providerId="LiveId" clId="{FCF2B867-364F-4B38-AE68-BEA835F5F926}" dt="2026-05-11T18:38:23.135" v="1712"/>
          <ac:picMkLst>
            <pc:docMk/>
            <pc:sldMk cId="1886220441" sldId="286"/>
            <ac:picMk id="11" creationId="{81ADE5F0-97C7-BC0C-3CAF-4D56BC1C85C1}"/>
          </ac:picMkLst>
        </pc:picChg>
      </pc:sldChg>
      <pc:sldChg chg="addSp delSp modSp add mod">
        <pc:chgData name="lilia moreno" userId="4af85060bb7f4fa7" providerId="LiveId" clId="{FCF2B867-364F-4B38-AE68-BEA835F5F926}" dt="2026-05-11T18:54:41.487" v="1789"/>
        <pc:sldMkLst>
          <pc:docMk/>
          <pc:sldMk cId="1470111760" sldId="287"/>
        </pc:sldMkLst>
        <pc:spChg chg="del">
          <ac:chgData name="lilia moreno" userId="4af85060bb7f4fa7" providerId="LiveId" clId="{FCF2B867-364F-4B38-AE68-BEA835F5F926}" dt="2026-05-11T18:52:10.403" v="1765" actId="478"/>
          <ac:spMkLst>
            <pc:docMk/>
            <pc:sldMk cId="1470111760" sldId="287"/>
            <ac:spMk id="9" creationId="{0754D21A-E9BA-8786-4C95-3A5D62324075}"/>
          </ac:spMkLst>
        </pc:spChg>
        <pc:spChg chg="del">
          <ac:chgData name="lilia moreno" userId="4af85060bb7f4fa7" providerId="LiveId" clId="{FCF2B867-364F-4B38-AE68-BEA835F5F926}" dt="2026-05-11T18:52:10.403" v="1765" actId="478"/>
          <ac:spMkLst>
            <pc:docMk/>
            <pc:sldMk cId="1470111760" sldId="287"/>
            <ac:spMk id="10" creationId="{24BBCC37-BE14-97BF-5344-EFA2B35DB26F}"/>
          </ac:spMkLst>
        </pc:spChg>
        <pc:spChg chg="del">
          <ac:chgData name="lilia moreno" userId="4af85060bb7f4fa7" providerId="LiveId" clId="{FCF2B867-364F-4B38-AE68-BEA835F5F926}" dt="2026-05-11T18:52:10.403" v="1765" actId="478"/>
          <ac:spMkLst>
            <pc:docMk/>
            <pc:sldMk cId="1470111760" sldId="287"/>
            <ac:spMk id="12" creationId="{D888626B-427F-4E04-3610-0D84E3621DB4}"/>
          </ac:spMkLst>
        </pc:spChg>
        <pc:spChg chg="del">
          <ac:chgData name="lilia moreno" userId="4af85060bb7f4fa7" providerId="LiveId" clId="{FCF2B867-364F-4B38-AE68-BEA835F5F926}" dt="2026-05-11T18:52:10.403" v="1765" actId="478"/>
          <ac:spMkLst>
            <pc:docMk/>
            <pc:sldMk cId="1470111760" sldId="287"/>
            <ac:spMk id="13" creationId="{0FD0A4C0-15E5-99C0-B31E-F796E2617756}"/>
          </ac:spMkLst>
        </pc:spChg>
        <pc:spChg chg="del">
          <ac:chgData name="lilia moreno" userId="4af85060bb7f4fa7" providerId="LiveId" clId="{FCF2B867-364F-4B38-AE68-BEA835F5F926}" dt="2026-05-11T18:52:10.403" v="1765" actId="478"/>
          <ac:spMkLst>
            <pc:docMk/>
            <pc:sldMk cId="1470111760" sldId="287"/>
            <ac:spMk id="18" creationId="{F852BFE6-38A1-EDCA-0688-9EE2BD7E22D1}"/>
          </ac:spMkLst>
        </pc:spChg>
        <pc:picChg chg="add mod">
          <ac:chgData name="lilia moreno" userId="4af85060bb7f4fa7" providerId="LiveId" clId="{FCF2B867-364F-4B38-AE68-BEA835F5F926}" dt="2026-05-11T18:54:39.583" v="1788" actId="14100"/>
          <ac:picMkLst>
            <pc:docMk/>
            <pc:sldMk cId="1470111760" sldId="287"/>
            <ac:picMk id="5" creationId="{83C0E752-0B98-E0F8-2C4D-1D27AD5DC0BA}"/>
          </ac:picMkLst>
        </pc:picChg>
        <pc:picChg chg="add mod">
          <ac:chgData name="lilia moreno" userId="4af85060bb7f4fa7" providerId="LiveId" clId="{FCF2B867-364F-4B38-AE68-BEA835F5F926}" dt="2026-05-11T18:54:41.487" v="1789"/>
          <ac:picMkLst>
            <pc:docMk/>
            <pc:sldMk cId="1470111760" sldId="287"/>
            <ac:picMk id="6" creationId="{53C374D9-3C60-3E17-3739-897F183FB6B3}"/>
          </ac:picMkLst>
        </pc:picChg>
        <pc:picChg chg="del">
          <ac:chgData name="lilia moreno" userId="4af85060bb7f4fa7" providerId="LiveId" clId="{FCF2B867-364F-4B38-AE68-BEA835F5F926}" dt="2026-05-11T18:52:10.403" v="1765" actId="478"/>
          <ac:picMkLst>
            <pc:docMk/>
            <pc:sldMk cId="1470111760" sldId="287"/>
            <ac:picMk id="11" creationId="{676451D3-33B3-CF9D-06A6-F42384A5A6A0}"/>
          </ac:picMkLst>
        </pc:picChg>
        <pc:picChg chg="del">
          <ac:chgData name="lilia moreno" userId="4af85060bb7f4fa7" providerId="LiveId" clId="{FCF2B867-364F-4B38-AE68-BEA835F5F926}" dt="2026-05-11T18:54:35.650" v="1787" actId="478"/>
          <ac:picMkLst>
            <pc:docMk/>
            <pc:sldMk cId="1470111760" sldId="287"/>
            <ac:picMk id="14" creationId="{8E626CBE-1E1A-8217-F9D5-09C77D70544E}"/>
          </ac:picMkLst>
        </pc:picChg>
        <pc:picChg chg="del">
          <ac:chgData name="lilia moreno" userId="4af85060bb7f4fa7" providerId="LiveId" clId="{FCF2B867-364F-4B38-AE68-BEA835F5F926}" dt="2026-05-11T18:51:52.400" v="1764" actId="478"/>
          <ac:picMkLst>
            <pc:docMk/>
            <pc:sldMk cId="1470111760" sldId="287"/>
            <ac:picMk id="16" creationId="{DD6098D4-ED1F-268E-292D-855AF502B5DC}"/>
          </ac:picMkLst>
        </pc:picChg>
      </pc:sldChg>
      <pc:sldChg chg="addSp delSp modSp add mod">
        <pc:chgData name="lilia moreno" userId="4af85060bb7f4fa7" providerId="LiveId" clId="{FCF2B867-364F-4B38-AE68-BEA835F5F926}" dt="2026-05-11T18:53:29.559" v="1778" actId="14100"/>
        <pc:sldMkLst>
          <pc:docMk/>
          <pc:sldMk cId="3960572243" sldId="288"/>
        </pc:sldMkLst>
        <pc:picChg chg="add mod">
          <ac:chgData name="lilia moreno" userId="4af85060bb7f4fa7" providerId="LiveId" clId="{FCF2B867-364F-4B38-AE68-BEA835F5F926}" dt="2026-05-11T18:53:29.559" v="1778" actId="14100"/>
          <ac:picMkLst>
            <pc:docMk/>
            <pc:sldMk cId="3960572243" sldId="288"/>
            <ac:picMk id="5" creationId="{0855229E-A675-C1A2-58B0-41662DE50C40}"/>
          </ac:picMkLst>
        </pc:picChg>
        <pc:picChg chg="del">
          <ac:chgData name="lilia moreno" userId="4af85060bb7f4fa7" providerId="LiveId" clId="{FCF2B867-364F-4B38-AE68-BEA835F5F926}" dt="2026-05-11T18:53:21.349" v="1774" actId="478"/>
          <ac:picMkLst>
            <pc:docMk/>
            <pc:sldMk cId="3960572243" sldId="288"/>
            <ac:picMk id="10" creationId="{DE6AF409-C74C-B4A8-8387-8B1C2ED4AB0F}"/>
          </ac:picMkLst>
        </pc:picChg>
      </pc:sldChg>
      <pc:sldChg chg="addSp delSp modSp add mod">
        <pc:chgData name="lilia moreno" userId="4af85060bb7f4fa7" providerId="LiveId" clId="{FCF2B867-364F-4B38-AE68-BEA835F5F926}" dt="2026-05-11T18:54:28.574" v="1786"/>
        <pc:sldMkLst>
          <pc:docMk/>
          <pc:sldMk cId="489848190" sldId="289"/>
        </pc:sldMkLst>
        <pc:picChg chg="del">
          <ac:chgData name="lilia moreno" userId="4af85060bb7f4fa7" providerId="LiveId" clId="{FCF2B867-364F-4B38-AE68-BEA835F5F926}" dt="2026-05-11T18:53:47.272" v="1780" actId="478"/>
          <ac:picMkLst>
            <pc:docMk/>
            <pc:sldMk cId="489848190" sldId="289"/>
            <ac:picMk id="5" creationId="{73CDD4E1-36F1-7B1C-1A8F-6FEC9E4F1CE5}"/>
          </ac:picMkLst>
        </pc:picChg>
        <pc:picChg chg="add mod">
          <ac:chgData name="lilia moreno" userId="4af85060bb7f4fa7" providerId="LiveId" clId="{FCF2B867-364F-4B38-AE68-BEA835F5F926}" dt="2026-05-11T18:54:22.847" v="1784" actId="14100"/>
          <ac:picMkLst>
            <pc:docMk/>
            <pc:sldMk cId="489848190" sldId="289"/>
            <ac:picMk id="6" creationId="{CD386E1C-57CE-375F-0177-DAFF0AE73646}"/>
          </ac:picMkLst>
        </pc:picChg>
        <pc:picChg chg="add mod">
          <ac:chgData name="lilia moreno" userId="4af85060bb7f4fa7" providerId="LiveId" clId="{FCF2B867-364F-4B38-AE68-BEA835F5F926}" dt="2026-05-11T18:54:28.574" v="1786"/>
          <ac:picMkLst>
            <pc:docMk/>
            <pc:sldMk cId="489848190" sldId="289"/>
            <ac:picMk id="7" creationId="{040D4A12-9EF7-1A74-465A-0F61E763EB10}"/>
          </ac:picMkLst>
        </pc:picChg>
        <pc:picChg chg="del">
          <ac:chgData name="lilia moreno" userId="4af85060bb7f4fa7" providerId="LiveId" clId="{FCF2B867-364F-4B38-AE68-BEA835F5F926}" dt="2026-05-11T18:54:25.087" v="1785" actId="21"/>
          <ac:picMkLst>
            <pc:docMk/>
            <pc:sldMk cId="489848190" sldId="289"/>
            <ac:picMk id="14" creationId="{040D4A12-9EF7-1A74-465A-0F61E763EB10}"/>
          </ac:picMkLst>
        </pc:picChg>
      </pc:sldChg>
      <pc:sldChg chg="addSp delSp modSp add mod">
        <pc:chgData name="lilia moreno" userId="4af85060bb7f4fa7" providerId="LiveId" clId="{FCF2B867-364F-4B38-AE68-BEA835F5F926}" dt="2026-05-11T19:06:21.675" v="1837" actId="20577"/>
        <pc:sldMkLst>
          <pc:docMk/>
          <pc:sldMk cId="2119243276" sldId="290"/>
        </pc:sldMkLst>
        <pc:spChg chg="del">
          <ac:chgData name="lilia moreno" userId="4af85060bb7f4fa7" providerId="LiveId" clId="{FCF2B867-364F-4B38-AE68-BEA835F5F926}" dt="2026-05-11T19:01:01.898" v="1821" actId="478"/>
          <ac:spMkLst>
            <pc:docMk/>
            <pc:sldMk cId="2119243276" sldId="290"/>
            <ac:spMk id="4" creationId="{32A67885-59E3-0F97-AB23-E9107120E58E}"/>
          </ac:spMkLst>
        </pc:spChg>
        <pc:spChg chg="del">
          <ac:chgData name="lilia moreno" userId="4af85060bb7f4fa7" providerId="LiveId" clId="{FCF2B867-364F-4B38-AE68-BEA835F5F926}" dt="2026-05-11T19:01:01.898" v="1821" actId="478"/>
          <ac:spMkLst>
            <pc:docMk/>
            <pc:sldMk cId="2119243276" sldId="290"/>
            <ac:spMk id="5" creationId="{F4BF881A-0BAB-7C34-074F-95BF75D9E9E4}"/>
          </ac:spMkLst>
        </pc:spChg>
        <pc:spChg chg="del">
          <ac:chgData name="lilia moreno" userId="4af85060bb7f4fa7" providerId="LiveId" clId="{FCF2B867-364F-4B38-AE68-BEA835F5F926}" dt="2026-05-11T19:01:01.898" v="1821" actId="478"/>
          <ac:spMkLst>
            <pc:docMk/>
            <pc:sldMk cId="2119243276" sldId="290"/>
            <ac:spMk id="7" creationId="{49F7EDB1-4D5C-FFC9-A05A-8FEBDC06E8F7}"/>
          </ac:spMkLst>
        </pc:spChg>
        <pc:spChg chg="del">
          <ac:chgData name="lilia moreno" userId="4af85060bb7f4fa7" providerId="LiveId" clId="{FCF2B867-364F-4B38-AE68-BEA835F5F926}" dt="2026-05-11T19:01:01.898" v="1821" actId="478"/>
          <ac:spMkLst>
            <pc:docMk/>
            <pc:sldMk cId="2119243276" sldId="290"/>
            <ac:spMk id="8" creationId="{66E18106-BABA-7ADF-EC41-12F79BC8C326}"/>
          </ac:spMkLst>
        </pc:spChg>
        <pc:spChg chg="mod">
          <ac:chgData name="lilia moreno" userId="4af85060bb7f4fa7" providerId="LiveId" clId="{FCF2B867-364F-4B38-AE68-BEA835F5F926}" dt="2026-05-11T19:01:07.083" v="1822" actId="1076"/>
          <ac:spMkLst>
            <pc:docMk/>
            <pc:sldMk cId="2119243276" sldId="290"/>
            <ac:spMk id="9" creationId="{D39D8881-0A51-C7D5-08A9-652214D60756}"/>
          </ac:spMkLst>
        </pc:spChg>
        <pc:spChg chg="mod">
          <ac:chgData name="lilia moreno" userId="4af85060bb7f4fa7" providerId="LiveId" clId="{FCF2B867-364F-4B38-AE68-BEA835F5F926}" dt="2026-05-11T19:01:12.293" v="1823" actId="255"/>
          <ac:spMkLst>
            <pc:docMk/>
            <pc:sldMk cId="2119243276" sldId="290"/>
            <ac:spMk id="13" creationId="{96CB6BF7-AE6D-54FD-CEAF-83D7EEC1E277}"/>
          </ac:spMkLst>
        </pc:spChg>
        <pc:spChg chg="add mod">
          <ac:chgData name="lilia moreno" userId="4af85060bb7f4fa7" providerId="LiveId" clId="{FCF2B867-364F-4B38-AE68-BEA835F5F926}" dt="2026-05-11T19:06:21.675" v="1837" actId="20577"/>
          <ac:spMkLst>
            <pc:docMk/>
            <pc:sldMk cId="2119243276" sldId="290"/>
            <ac:spMk id="18" creationId="{0183721E-7ABB-529C-7F8B-B80562CC9299}"/>
          </ac:spMkLst>
        </pc:spChg>
        <pc:picChg chg="del">
          <ac:chgData name="lilia moreno" userId="4af85060bb7f4fa7" providerId="LiveId" clId="{FCF2B867-364F-4B38-AE68-BEA835F5F926}" dt="2026-05-11T19:01:01.898" v="1821" actId="478"/>
          <ac:picMkLst>
            <pc:docMk/>
            <pc:sldMk cId="2119243276" sldId="290"/>
            <ac:picMk id="6" creationId="{B7549D7B-1317-5B3F-F57E-77EB3794770F}"/>
          </ac:picMkLst>
        </pc:picChg>
        <pc:picChg chg="add mod">
          <ac:chgData name="lilia moreno" userId="4af85060bb7f4fa7" providerId="LiveId" clId="{FCF2B867-364F-4B38-AE68-BEA835F5F926}" dt="2026-05-11T19:02:01.878" v="1826" actId="1076"/>
          <ac:picMkLst>
            <pc:docMk/>
            <pc:sldMk cId="2119243276" sldId="290"/>
            <ac:picMk id="16" creationId="{9862D460-D54A-2EC5-0235-16B94CA2ACED}"/>
          </ac:picMkLst>
        </pc:picChg>
      </pc:sldChg>
      <pc:sldChg chg="addSp delSp modSp add mod">
        <pc:chgData name="lilia moreno" userId="4af85060bb7f4fa7" providerId="LiveId" clId="{FCF2B867-364F-4B38-AE68-BEA835F5F926}" dt="2026-05-11T18:56:53.502" v="1800"/>
        <pc:sldMkLst>
          <pc:docMk/>
          <pc:sldMk cId="1739502607" sldId="291"/>
        </pc:sldMkLst>
        <pc:spChg chg="del">
          <ac:chgData name="lilia moreno" userId="4af85060bb7f4fa7" providerId="LiveId" clId="{FCF2B867-364F-4B38-AE68-BEA835F5F926}" dt="2026-05-11T18:56:37.936" v="1794" actId="478"/>
          <ac:spMkLst>
            <pc:docMk/>
            <pc:sldMk cId="1739502607" sldId="291"/>
            <ac:spMk id="4" creationId="{51B5946E-3A09-A83A-8F5C-9D81F0A0EBC6}"/>
          </ac:spMkLst>
        </pc:spChg>
        <pc:spChg chg="del">
          <ac:chgData name="lilia moreno" userId="4af85060bb7f4fa7" providerId="LiveId" clId="{FCF2B867-364F-4B38-AE68-BEA835F5F926}" dt="2026-05-11T18:56:37.936" v="1794" actId="478"/>
          <ac:spMkLst>
            <pc:docMk/>
            <pc:sldMk cId="1739502607" sldId="291"/>
            <ac:spMk id="5" creationId="{024645D4-71E0-20A1-41A2-F3638CB91685}"/>
          </ac:spMkLst>
        </pc:spChg>
        <pc:spChg chg="del">
          <ac:chgData name="lilia moreno" userId="4af85060bb7f4fa7" providerId="LiveId" clId="{FCF2B867-364F-4B38-AE68-BEA835F5F926}" dt="2026-05-11T18:56:37.936" v="1794" actId="478"/>
          <ac:spMkLst>
            <pc:docMk/>
            <pc:sldMk cId="1739502607" sldId="291"/>
            <ac:spMk id="7" creationId="{762BAD4F-AA91-87C3-14E0-6F6D906D71BD}"/>
          </ac:spMkLst>
        </pc:spChg>
        <pc:spChg chg="del">
          <ac:chgData name="lilia moreno" userId="4af85060bb7f4fa7" providerId="LiveId" clId="{FCF2B867-364F-4B38-AE68-BEA835F5F926}" dt="2026-05-11T18:56:37.936" v="1794" actId="478"/>
          <ac:spMkLst>
            <pc:docMk/>
            <pc:sldMk cId="1739502607" sldId="291"/>
            <ac:spMk id="8" creationId="{112B43D2-AC8B-4DD5-09A1-AE8B5A210088}"/>
          </ac:spMkLst>
        </pc:spChg>
        <pc:picChg chg="del">
          <ac:chgData name="lilia moreno" userId="4af85060bb7f4fa7" providerId="LiveId" clId="{FCF2B867-364F-4B38-AE68-BEA835F5F926}" dt="2026-05-11T18:56:37.936" v="1794" actId="478"/>
          <ac:picMkLst>
            <pc:docMk/>
            <pc:sldMk cId="1739502607" sldId="291"/>
            <ac:picMk id="6" creationId="{93EFAC47-2BFF-D92C-2C13-68A69B461DB5}"/>
          </ac:picMkLst>
        </pc:picChg>
        <pc:picChg chg="add mod">
          <ac:chgData name="lilia moreno" userId="4af85060bb7f4fa7" providerId="LiveId" clId="{FCF2B867-364F-4B38-AE68-BEA835F5F926}" dt="2026-05-11T18:56:49.280" v="1798" actId="1076"/>
          <ac:picMkLst>
            <pc:docMk/>
            <pc:sldMk cId="1739502607" sldId="291"/>
            <ac:picMk id="10" creationId="{4D5C71F2-6051-02EF-8FB2-B87CDEAA3BA5}"/>
          </ac:picMkLst>
        </pc:picChg>
        <pc:picChg chg="add mod">
          <ac:chgData name="lilia moreno" userId="4af85060bb7f4fa7" providerId="LiveId" clId="{FCF2B867-364F-4B38-AE68-BEA835F5F926}" dt="2026-05-11T18:56:53.502" v="1800"/>
          <ac:picMkLst>
            <pc:docMk/>
            <pc:sldMk cId="1739502607" sldId="291"/>
            <ac:picMk id="11" creationId="{01D5B341-9C9C-D934-7B34-9CB3B79084DA}"/>
          </ac:picMkLst>
        </pc:picChg>
        <pc:picChg chg="del">
          <ac:chgData name="lilia moreno" userId="4af85060bb7f4fa7" providerId="LiveId" clId="{FCF2B867-364F-4B38-AE68-BEA835F5F926}" dt="2026-05-11T18:56:51.907" v="1799" actId="21"/>
          <ac:picMkLst>
            <pc:docMk/>
            <pc:sldMk cId="1739502607" sldId="291"/>
            <ac:picMk id="14" creationId="{01D5B341-9C9C-D934-7B34-9CB3B79084DA}"/>
          </ac:picMkLst>
        </pc:picChg>
      </pc:sldChg>
      <pc:sldChg chg="addSp delSp modSp add mod">
        <pc:chgData name="lilia moreno" userId="4af85060bb7f4fa7" providerId="LiveId" clId="{FCF2B867-364F-4B38-AE68-BEA835F5F926}" dt="2026-05-11T19:00:36.429" v="1820" actId="14100"/>
        <pc:sldMkLst>
          <pc:docMk/>
          <pc:sldMk cId="3344159672" sldId="292"/>
        </pc:sldMkLst>
        <pc:picChg chg="add mod">
          <ac:chgData name="lilia moreno" userId="4af85060bb7f4fa7" providerId="LiveId" clId="{FCF2B867-364F-4B38-AE68-BEA835F5F926}" dt="2026-05-11T19:00:36.429" v="1820" actId="14100"/>
          <ac:picMkLst>
            <pc:docMk/>
            <pc:sldMk cId="3344159672" sldId="292"/>
            <ac:picMk id="5" creationId="{1F0D770F-ADFB-1C06-57DD-3FB8F98BE849}"/>
          </ac:picMkLst>
        </pc:picChg>
        <pc:picChg chg="add mod">
          <ac:chgData name="lilia moreno" userId="4af85060bb7f4fa7" providerId="LiveId" clId="{FCF2B867-364F-4B38-AE68-BEA835F5F926}" dt="2026-05-11T19:00:30.321" v="1819"/>
          <ac:picMkLst>
            <pc:docMk/>
            <pc:sldMk cId="3344159672" sldId="292"/>
            <ac:picMk id="6" creationId="{5719E10C-DEC4-A8F7-1ACD-87A907AF43E0}"/>
          </ac:picMkLst>
        </pc:picChg>
        <pc:picChg chg="del">
          <ac:chgData name="lilia moreno" userId="4af85060bb7f4fa7" providerId="LiveId" clId="{FCF2B867-364F-4B38-AE68-BEA835F5F926}" dt="2026-05-11T19:00:16.012" v="1814" actId="478"/>
          <ac:picMkLst>
            <pc:docMk/>
            <pc:sldMk cId="3344159672" sldId="292"/>
            <ac:picMk id="10" creationId="{9D90ABA6-E21E-89F5-FD5D-726818D0F7D6}"/>
          </ac:picMkLst>
        </pc:picChg>
        <pc:picChg chg="del">
          <ac:chgData name="lilia moreno" userId="4af85060bb7f4fa7" providerId="LiveId" clId="{FCF2B867-364F-4B38-AE68-BEA835F5F926}" dt="2026-05-11T19:00:28.861" v="1818" actId="21"/>
          <ac:picMkLst>
            <pc:docMk/>
            <pc:sldMk cId="3344159672" sldId="292"/>
            <ac:picMk id="11" creationId="{5719E10C-DEC4-A8F7-1ACD-87A907AF43E0}"/>
          </ac:picMkLst>
        </pc:picChg>
      </pc:sldChg>
      <pc:sldChg chg="addSp delSp modSp add mod">
        <pc:chgData name="lilia moreno" userId="4af85060bb7f4fa7" providerId="LiveId" clId="{FCF2B867-364F-4B38-AE68-BEA835F5F926}" dt="2026-05-11T19:15:11.291" v="1979" actId="5793"/>
        <pc:sldMkLst>
          <pc:docMk/>
          <pc:sldMk cId="3988596933" sldId="293"/>
        </pc:sldMkLst>
        <pc:spChg chg="mod">
          <ac:chgData name="lilia moreno" userId="4af85060bb7f4fa7" providerId="LiveId" clId="{FCF2B867-364F-4B38-AE68-BEA835F5F926}" dt="2026-05-11T19:14:18.404" v="1884" actId="14100"/>
          <ac:spMkLst>
            <pc:docMk/>
            <pc:sldMk cId="3988596933" sldId="293"/>
            <ac:spMk id="9" creationId="{0045A9B4-12E1-CF5F-C88A-44D067B5AC12}"/>
          </ac:spMkLst>
        </pc:spChg>
        <pc:spChg chg="mod">
          <ac:chgData name="lilia moreno" userId="4af85060bb7f4fa7" providerId="LiveId" clId="{FCF2B867-364F-4B38-AE68-BEA835F5F926}" dt="2026-05-11T19:15:11.291" v="1979" actId="5793"/>
          <ac:spMkLst>
            <pc:docMk/>
            <pc:sldMk cId="3988596933" sldId="293"/>
            <ac:spMk id="13" creationId="{43B370C8-B0E3-B56D-6602-7572246B365D}"/>
          </ac:spMkLst>
        </pc:spChg>
        <pc:spChg chg="del">
          <ac:chgData name="lilia moreno" userId="4af85060bb7f4fa7" providerId="LiveId" clId="{FCF2B867-364F-4B38-AE68-BEA835F5F926}" dt="2026-05-11T19:13:52.710" v="1876" actId="478"/>
          <ac:spMkLst>
            <pc:docMk/>
            <pc:sldMk cId="3988596933" sldId="293"/>
            <ac:spMk id="18" creationId="{81DED9C9-F998-DBB1-F24E-599E49DC333E}"/>
          </ac:spMkLst>
        </pc:spChg>
        <pc:picChg chg="add mod">
          <ac:chgData name="lilia moreno" userId="4af85060bb7f4fa7" providerId="LiveId" clId="{FCF2B867-364F-4B38-AE68-BEA835F5F926}" dt="2026-05-11T19:14:05.266" v="1881" actId="14100"/>
          <ac:picMkLst>
            <pc:docMk/>
            <pc:sldMk cId="3988596933" sldId="293"/>
            <ac:picMk id="5" creationId="{DC0408C9-88EF-6885-C629-E40AE9BD3CB9}"/>
          </ac:picMkLst>
        </pc:picChg>
        <pc:picChg chg="del">
          <ac:chgData name="lilia moreno" userId="4af85060bb7f4fa7" providerId="LiveId" clId="{FCF2B867-364F-4B38-AE68-BEA835F5F926}" dt="2026-05-11T19:13:49.806" v="1875" actId="478"/>
          <ac:picMkLst>
            <pc:docMk/>
            <pc:sldMk cId="3988596933" sldId="293"/>
            <ac:picMk id="16" creationId="{2DE45B37-AA52-DBC2-085A-CE9D37638970}"/>
          </ac:picMkLst>
        </pc:picChg>
      </pc:sldChg>
      <pc:sldChg chg="addSp delSp modSp add mod">
        <pc:chgData name="lilia moreno" userId="4af85060bb7f4fa7" providerId="LiveId" clId="{FCF2B867-364F-4B38-AE68-BEA835F5F926}" dt="2026-05-11T19:30:33.655" v="2144" actId="1076"/>
        <pc:sldMkLst>
          <pc:docMk/>
          <pc:sldMk cId="1866331987" sldId="294"/>
        </pc:sldMkLst>
        <pc:spChg chg="mod">
          <ac:chgData name="lilia moreno" userId="4af85060bb7f4fa7" providerId="LiveId" clId="{FCF2B867-364F-4B38-AE68-BEA835F5F926}" dt="2026-05-11T19:28:08.149" v="2107" actId="1076"/>
          <ac:spMkLst>
            <pc:docMk/>
            <pc:sldMk cId="1866331987" sldId="294"/>
            <ac:spMk id="4" creationId="{4EEA6E8D-CCD0-FC0A-9A06-0C1710336BFA}"/>
          </ac:spMkLst>
        </pc:spChg>
        <pc:spChg chg="mod">
          <ac:chgData name="lilia moreno" userId="4af85060bb7f4fa7" providerId="LiveId" clId="{FCF2B867-364F-4B38-AE68-BEA835F5F926}" dt="2026-05-11T19:28:49.717" v="2126" actId="21"/>
          <ac:spMkLst>
            <pc:docMk/>
            <pc:sldMk cId="1866331987" sldId="294"/>
            <ac:spMk id="8" creationId="{F7E30C82-8F77-4820-1272-5DDE0C265F3F}"/>
          </ac:spMkLst>
        </pc:spChg>
        <pc:spChg chg="mod">
          <ac:chgData name="lilia moreno" userId="4af85060bb7f4fa7" providerId="LiveId" clId="{FCF2B867-364F-4B38-AE68-BEA835F5F926}" dt="2026-05-11T19:22:44.450" v="2086" actId="5793"/>
          <ac:spMkLst>
            <pc:docMk/>
            <pc:sldMk cId="1866331987" sldId="294"/>
            <ac:spMk id="9" creationId="{F62B5971-73E4-973B-1037-7198C79BD51A}"/>
          </ac:spMkLst>
        </pc:spChg>
        <pc:spChg chg="del">
          <ac:chgData name="lilia moreno" userId="4af85060bb7f4fa7" providerId="LiveId" clId="{FCF2B867-364F-4B38-AE68-BEA835F5F926}" dt="2026-05-11T19:17:59.498" v="1982" actId="478"/>
          <ac:spMkLst>
            <pc:docMk/>
            <pc:sldMk cId="1866331987" sldId="294"/>
            <ac:spMk id="10" creationId="{EDF18458-6BAD-B71E-E5FE-ADA6700AF260}"/>
          </ac:spMkLst>
        </pc:spChg>
        <pc:spChg chg="mod">
          <ac:chgData name="lilia moreno" userId="4af85060bb7f4fa7" providerId="LiveId" clId="{FCF2B867-364F-4B38-AE68-BEA835F5F926}" dt="2026-05-11T19:29:26.273" v="2141" actId="1076"/>
          <ac:spMkLst>
            <pc:docMk/>
            <pc:sldMk cId="1866331987" sldId="294"/>
            <ac:spMk id="11" creationId="{47746DE2-DCE7-5E74-07D0-BDC7C2923268}"/>
          </ac:spMkLst>
        </pc:spChg>
        <pc:spChg chg="add mod">
          <ac:chgData name="lilia moreno" userId="4af85060bb7f4fa7" providerId="LiveId" clId="{FCF2B867-364F-4B38-AE68-BEA835F5F926}" dt="2026-05-11T19:30:33.655" v="2144" actId="1076"/>
          <ac:spMkLst>
            <pc:docMk/>
            <pc:sldMk cId="1866331987" sldId="294"/>
            <ac:spMk id="13" creationId="{60EB5B97-64A0-B0CA-4FE6-A5237A073E8A}"/>
          </ac:spMkLst>
        </pc:spChg>
      </pc:sldChg>
      <pc:sldChg chg="delSp modSp add mod">
        <pc:chgData name="lilia moreno" userId="4af85060bb7f4fa7" providerId="LiveId" clId="{FCF2B867-364F-4B38-AE68-BEA835F5F926}" dt="2026-05-11T19:47:35.937" v="2206" actId="6549"/>
        <pc:sldMkLst>
          <pc:docMk/>
          <pc:sldMk cId="3249515751" sldId="295"/>
        </pc:sldMkLst>
        <pc:spChg chg="mod">
          <ac:chgData name="lilia moreno" userId="4af85060bb7f4fa7" providerId="LiveId" clId="{FCF2B867-364F-4B38-AE68-BEA835F5F926}" dt="2026-05-11T19:46:34.985" v="2194" actId="6549"/>
          <ac:spMkLst>
            <pc:docMk/>
            <pc:sldMk cId="3249515751" sldId="295"/>
            <ac:spMk id="8" creationId="{8D8CE604-CBE1-522C-35EA-444E5E1C517F}"/>
          </ac:spMkLst>
        </pc:spChg>
        <pc:spChg chg="del">
          <ac:chgData name="lilia moreno" userId="4af85060bb7f4fa7" providerId="LiveId" clId="{FCF2B867-364F-4B38-AE68-BEA835F5F926}" dt="2026-05-11T19:32:56.119" v="2178" actId="478"/>
          <ac:spMkLst>
            <pc:docMk/>
            <pc:sldMk cId="3249515751" sldId="295"/>
            <ac:spMk id="11" creationId="{76B12A24-E044-88AB-8B65-AFB9CA3D7CF5}"/>
          </ac:spMkLst>
        </pc:spChg>
        <pc:spChg chg="mod">
          <ac:chgData name="lilia moreno" userId="4af85060bb7f4fa7" providerId="LiveId" clId="{FCF2B867-364F-4B38-AE68-BEA835F5F926}" dt="2026-05-11T19:47:35.937" v="2206" actId="6549"/>
          <ac:spMkLst>
            <pc:docMk/>
            <pc:sldMk cId="3249515751" sldId="295"/>
            <ac:spMk id="13" creationId="{8A9F9170-E830-AC10-4242-28A51052195A}"/>
          </ac:spMkLst>
        </pc:spChg>
      </pc:sldChg>
      <pc:sldChg chg="addSp delSp modSp add mod setBg">
        <pc:chgData name="lilia moreno" userId="4af85060bb7f4fa7" providerId="LiveId" clId="{FCF2B867-364F-4B38-AE68-BEA835F5F926}" dt="2026-05-11T21:21:28.462" v="2319" actId="14826"/>
        <pc:sldMkLst>
          <pc:docMk/>
          <pc:sldMk cId="2715204390" sldId="296"/>
        </pc:sldMkLst>
        <pc:spChg chg="mod">
          <ac:chgData name="lilia moreno" userId="4af85060bb7f4fa7" providerId="LiveId" clId="{FCF2B867-364F-4B38-AE68-BEA835F5F926}" dt="2026-05-11T19:49:20.794" v="2238" actId="20577"/>
          <ac:spMkLst>
            <pc:docMk/>
            <pc:sldMk cId="2715204390" sldId="296"/>
            <ac:spMk id="3" creationId="{6D47BCDE-4688-25A2-E060-031CB007DDD6}"/>
          </ac:spMkLst>
        </pc:spChg>
        <pc:spChg chg="del">
          <ac:chgData name="lilia moreno" userId="4af85060bb7f4fa7" providerId="LiveId" clId="{FCF2B867-364F-4B38-AE68-BEA835F5F926}" dt="2026-05-11T19:49:36.640" v="2239" actId="478"/>
          <ac:spMkLst>
            <pc:docMk/>
            <pc:sldMk cId="2715204390" sldId="296"/>
            <ac:spMk id="4" creationId="{C88E7A4A-B5B7-F3D9-436D-E5ADF67312E9}"/>
          </ac:spMkLst>
        </pc:spChg>
        <pc:spChg chg="del">
          <ac:chgData name="lilia moreno" userId="4af85060bb7f4fa7" providerId="LiveId" clId="{FCF2B867-364F-4B38-AE68-BEA835F5F926}" dt="2026-05-11T19:49:36.640" v="2239" actId="478"/>
          <ac:spMkLst>
            <pc:docMk/>
            <pc:sldMk cId="2715204390" sldId="296"/>
            <ac:spMk id="7" creationId="{D2E3CDD2-D5C4-CA4D-2DDE-B346A0B2C6FA}"/>
          </ac:spMkLst>
        </pc:spChg>
        <pc:spChg chg="del">
          <ac:chgData name="lilia moreno" userId="4af85060bb7f4fa7" providerId="LiveId" clId="{FCF2B867-364F-4B38-AE68-BEA835F5F926}" dt="2026-05-11T19:49:36.640" v="2239" actId="478"/>
          <ac:spMkLst>
            <pc:docMk/>
            <pc:sldMk cId="2715204390" sldId="296"/>
            <ac:spMk id="8" creationId="{95856B03-342F-2A72-C667-8CD7798BFE46}"/>
          </ac:spMkLst>
        </pc:spChg>
        <pc:spChg chg="del">
          <ac:chgData name="lilia moreno" userId="4af85060bb7f4fa7" providerId="LiveId" clId="{FCF2B867-364F-4B38-AE68-BEA835F5F926}" dt="2026-05-11T19:49:36.640" v="2239" actId="478"/>
          <ac:spMkLst>
            <pc:docMk/>
            <pc:sldMk cId="2715204390" sldId="296"/>
            <ac:spMk id="11" creationId="{5AE33927-E2D4-65A4-8CCA-FD622B15ADA9}"/>
          </ac:spMkLst>
        </pc:spChg>
        <pc:spChg chg="del">
          <ac:chgData name="lilia moreno" userId="4af85060bb7f4fa7" providerId="LiveId" clId="{FCF2B867-364F-4B38-AE68-BEA835F5F926}" dt="2026-05-11T19:49:36.640" v="2239" actId="478"/>
          <ac:spMkLst>
            <pc:docMk/>
            <pc:sldMk cId="2715204390" sldId="296"/>
            <ac:spMk id="13" creationId="{1AA8D547-2060-6D0E-C61A-A05E9A02BD12}"/>
          </ac:spMkLst>
        </pc:spChg>
        <pc:spChg chg="del">
          <ac:chgData name="lilia moreno" userId="4af85060bb7f4fa7" providerId="LiveId" clId="{FCF2B867-364F-4B38-AE68-BEA835F5F926}" dt="2026-05-11T19:49:36.640" v="2239" actId="478"/>
          <ac:spMkLst>
            <pc:docMk/>
            <pc:sldMk cId="2715204390" sldId="296"/>
            <ac:spMk id="14" creationId="{8C777466-5955-608E-1F03-3A3FDB997584}"/>
          </ac:spMkLst>
        </pc:spChg>
        <pc:spChg chg="del">
          <ac:chgData name="lilia moreno" userId="4af85060bb7f4fa7" providerId="LiveId" clId="{FCF2B867-364F-4B38-AE68-BEA835F5F926}" dt="2026-05-11T19:49:36.640" v="2239" actId="478"/>
          <ac:spMkLst>
            <pc:docMk/>
            <pc:sldMk cId="2715204390" sldId="296"/>
            <ac:spMk id="15" creationId="{B7B314D1-A7A8-D81B-32CE-0CDD80F8CD2A}"/>
          </ac:spMkLst>
        </pc:spChg>
        <pc:spChg chg="del">
          <ac:chgData name="lilia moreno" userId="4af85060bb7f4fa7" providerId="LiveId" clId="{FCF2B867-364F-4B38-AE68-BEA835F5F926}" dt="2026-05-11T19:49:36.640" v="2239" actId="478"/>
          <ac:spMkLst>
            <pc:docMk/>
            <pc:sldMk cId="2715204390" sldId="296"/>
            <ac:spMk id="16" creationId="{EFBFCA9E-5F16-51A7-8E8A-0E73C16C0743}"/>
          </ac:spMkLst>
        </pc:spChg>
        <pc:spChg chg="del">
          <ac:chgData name="lilia moreno" userId="4af85060bb7f4fa7" providerId="LiveId" clId="{FCF2B867-364F-4B38-AE68-BEA835F5F926}" dt="2026-05-11T19:49:36.640" v="2239" actId="478"/>
          <ac:spMkLst>
            <pc:docMk/>
            <pc:sldMk cId="2715204390" sldId="296"/>
            <ac:spMk id="17" creationId="{72F47974-17D5-5639-C6CD-1BB41057CC44}"/>
          </ac:spMkLst>
        </pc:spChg>
        <pc:spChg chg="del">
          <ac:chgData name="lilia moreno" userId="4af85060bb7f4fa7" providerId="LiveId" clId="{FCF2B867-364F-4B38-AE68-BEA835F5F926}" dt="2026-05-11T19:49:36.640" v="2239" actId="478"/>
          <ac:spMkLst>
            <pc:docMk/>
            <pc:sldMk cId="2715204390" sldId="296"/>
            <ac:spMk id="18" creationId="{A9E5777A-0F9C-0076-102E-C8DD8BD65BCD}"/>
          </ac:spMkLst>
        </pc:spChg>
        <pc:spChg chg="add mod">
          <ac:chgData name="lilia moreno" userId="4af85060bb7f4fa7" providerId="LiveId" clId="{FCF2B867-364F-4B38-AE68-BEA835F5F926}" dt="2026-05-11T19:50:38.400" v="2246" actId="255"/>
          <ac:spMkLst>
            <pc:docMk/>
            <pc:sldMk cId="2715204390" sldId="296"/>
            <ac:spMk id="19" creationId="{F1F0C28E-366C-CBF8-9FEC-7E4D5848FCBB}"/>
          </ac:spMkLst>
        </pc:spChg>
        <pc:picChg chg="add mod">
          <ac:chgData name="lilia moreno" userId="4af85060bb7f4fa7" providerId="LiveId" clId="{FCF2B867-364F-4B38-AE68-BEA835F5F926}" dt="2026-05-11T21:21:28.462" v="2319" actId="14826"/>
          <ac:picMkLst>
            <pc:docMk/>
            <pc:sldMk cId="2715204390" sldId="296"/>
            <ac:picMk id="20" creationId="{C65A3F10-AE63-D833-B50B-0759B18ABBBD}"/>
          </ac:picMkLst>
        </pc:picChg>
      </pc:sldChg>
      <pc:sldChg chg="addSp delSp modSp add mod">
        <pc:chgData name="lilia moreno" userId="4af85060bb7f4fa7" providerId="LiveId" clId="{FCF2B867-364F-4B38-AE68-BEA835F5F926}" dt="2026-05-11T19:52:38.562" v="2317" actId="20577"/>
        <pc:sldMkLst>
          <pc:docMk/>
          <pc:sldMk cId="2591881333" sldId="359"/>
        </pc:sldMkLst>
        <pc:spChg chg="del mod">
          <ac:chgData name="lilia moreno" userId="4af85060bb7f4fa7" providerId="LiveId" clId="{FCF2B867-364F-4B38-AE68-BEA835F5F926}" dt="2026-05-11T19:52:09.591" v="2286" actId="478"/>
          <ac:spMkLst>
            <pc:docMk/>
            <pc:sldMk cId="2591881333" sldId="359"/>
            <ac:spMk id="4" creationId="{AD831E53-A4B7-6DA3-457A-999821AC00A5}"/>
          </ac:spMkLst>
        </pc:spChg>
        <pc:spChg chg="add mod">
          <ac:chgData name="lilia moreno" userId="4af85060bb7f4fa7" providerId="LiveId" clId="{FCF2B867-364F-4B38-AE68-BEA835F5F926}" dt="2026-05-11T19:52:38.562" v="2317" actId="20577"/>
          <ac:spMkLst>
            <pc:docMk/>
            <pc:sldMk cId="2591881333" sldId="359"/>
            <ac:spMk id="5" creationId="{D7909341-4512-74FA-BDC5-956A92ED0697}"/>
          </ac:spMkLst>
        </pc:spChg>
        <pc:spChg chg="del">
          <ac:chgData name="lilia moreno" userId="4af85060bb7f4fa7" providerId="LiveId" clId="{FCF2B867-364F-4B38-AE68-BEA835F5F926}" dt="2026-05-11T19:52:02.665" v="2283" actId="478"/>
          <ac:spMkLst>
            <pc:docMk/>
            <pc:sldMk cId="2591881333" sldId="359"/>
            <ac:spMk id="8" creationId="{20CD7250-7171-7C7D-7962-84EC57D80B93}"/>
          </ac:spMkLst>
        </pc:spChg>
        <pc:spChg chg="del">
          <ac:chgData name="lilia moreno" userId="4af85060bb7f4fa7" providerId="LiveId" clId="{FCF2B867-364F-4B38-AE68-BEA835F5F926}" dt="2026-05-11T19:52:03.937" v="2284" actId="478"/>
          <ac:spMkLst>
            <pc:docMk/>
            <pc:sldMk cId="2591881333" sldId="359"/>
            <ac:spMk id="9" creationId="{F8C834B1-7273-C6CE-421F-FF19106F3D38}"/>
          </ac:spMkLst>
        </pc:spChg>
        <pc:picChg chg="mod">
          <ac:chgData name="lilia moreno" userId="4af85060bb7f4fa7" providerId="LiveId" clId="{FCF2B867-364F-4B38-AE68-BEA835F5F926}" dt="2026-05-11T19:52:01.163" v="2282" actId="14100"/>
          <ac:picMkLst>
            <pc:docMk/>
            <pc:sldMk cId="2591881333" sldId="359"/>
            <ac:picMk id="3" creationId="{F74E5FA0-5336-48C4-31B8-C1F5F2422B59}"/>
          </ac:picMkLst>
        </pc:picChg>
      </pc:sldChg>
      <pc:sldChg chg="addSp delSp modSp add mod">
        <pc:chgData name="lilia moreno" userId="4af85060bb7f4fa7" providerId="LiveId" clId="{FCF2B867-364F-4B38-AE68-BEA835F5F926}" dt="2026-05-11T19:52:43.604" v="2318"/>
        <pc:sldMkLst>
          <pc:docMk/>
          <pc:sldMk cId="4195343400" sldId="360"/>
        </pc:sldMkLst>
        <pc:spChg chg="del">
          <ac:chgData name="lilia moreno" userId="4af85060bb7f4fa7" providerId="LiveId" clId="{FCF2B867-364F-4B38-AE68-BEA835F5F926}" dt="2026-05-11T19:52:34.448" v="2316" actId="478"/>
          <ac:spMkLst>
            <pc:docMk/>
            <pc:sldMk cId="4195343400" sldId="360"/>
            <ac:spMk id="4" creationId="{93049B0F-64AE-95E5-F83A-A99AE60DEBAD}"/>
          </ac:spMkLst>
        </pc:spChg>
        <pc:spChg chg="add mod">
          <ac:chgData name="lilia moreno" userId="4af85060bb7f4fa7" providerId="LiveId" clId="{FCF2B867-364F-4B38-AE68-BEA835F5F926}" dt="2026-05-11T19:52:43.604" v="2318"/>
          <ac:spMkLst>
            <pc:docMk/>
            <pc:sldMk cId="4195343400" sldId="360"/>
            <ac:spMk id="5" creationId="{42BE4A9B-52AD-4263-17A0-C143B0E4D312}"/>
          </ac:spMkLst>
        </pc:spChg>
        <pc:spChg chg="del">
          <ac:chgData name="lilia moreno" userId="4af85060bb7f4fa7" providerId="LiveId" clId="{FCF2B867-364F-4B38-AE68-BEA835F5F926}" dt="2026-05-11T19:52:32.127" v="2315" actId="478"/>
          <ac:spMkLst>
            <pc:docMk/>
            <pc:sldMk cId="4195343400" sldId="360"/>
            <ac:spMk id="9" creationId="{E772B8A6-C37E-0D0F-9E2B-2B00684CA3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8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2392D-549D-120C-97B5-B8AFB529E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EA4B8-5F92-E41B-47DA-AE493036F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A758D3-DF23-DA6B-86DF-061B41EAB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7204CD-69BD-030A-522B-F2C5CC477D46}"/>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029818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C5943-A616-BC2B-1F49-0BCCFA847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B5E40-A8C5-FF81-5614-D72393906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0306D-7746-176A-4E66-16988DB5AA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36DA65-BAAC-75A9-55DC-D5DB0B57E438}"/>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10257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C32E-0F99-6BBB-8DBD-4D019105D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4788B-22F2-6145-ABC4-44EA91E36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945D6-2E6F-18B5-DD60-D9035F7DC0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E51EAC-BE04-86E5-63BA-F42C591BB669}"/>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65066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D69AC-0B86-A1FA-19F4-89655B3D61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3D837-F725-E169-753D-A34D96127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0CAEE-688E-AA2B-A2C5-67732143F9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CE5E8B-16EE-8E8F-9555-F26DC7BFD9B2}"/>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08399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8DB77-560E-22C2-6445-7C8C7B574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C712AE-7EE7-1085-755A-3A3ED44C2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FD1751-8949-2787-F427-53A18FB73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5230EA-DEAC-66C7-8575-3F4268EC039B}"/>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40557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99A2-7615-5934-14A4-0CC3C5D6A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3F618-1BEA-4275-9BFC-120E2D0A3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230CBA-8E77-14BC-F84F-827676A8BD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808EE1-B906-69B7-4236-B0289B7CBD4D}"/>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584795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5F987-295E-705B-7D73-16195893A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29BDED-55D4-1201-5038-DDB430568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90107-F623-E71D-590F-696853427A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E8F774-A06C-D3DF-7D0C-9E25311A2046}"/>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66233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E6D4D-7305-EDC4-F54C-E703907725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566FD-3CE8-BE1F-8996-9635F70DD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71AF-A8B5-6B01-D371-76AF524D83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DF0E43-E6C3-01E9-230C-8B9F4F41FD0C}"/>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733560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4B946-5975-E1B8-0926-14F9546BD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2265D-F642-3DD4-1D11-3549F14B3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A1AD9-6C09-39BA-3FB5-D6D4BC496B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AC6431-50D0-4669-0D93-3A3282E9AE4E}"/>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829997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E69F-285C-FF7D-58B1-884CCA620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27CB6-D354-9745-DCD4-AEEC21EE79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BEAFD-CA83-829F-2FD9-18137CFFF0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905F0E-B880-E905-1AB6-D11D4CF94DA7}"/>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3954363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420AD-E949-6333-770E-240B43C68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EEF19-DC2F-C704-FED6-EB8B59431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FD1E4-36E8-E4B7-5CEC-3F1A2CE3DB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3DE37C-E24A-4965-FCCA-AC090717BCE7}"/>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188411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B4006-BFCC-5F01-912B-7A3BB471D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23060-839C-35CA-AC80-B5571A2B8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3E62A-34C6-3D34-83E6-EF8AA14240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9C6642-1DF2-6C92-0D85-BBA6AF15B4D4}"/>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3183584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C219D-59A6-FF5A-16E8-F68C034BF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C62BF-CDB2-CAF2-0697-65ADE8A982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4732C-70BD-5D42-881A-09E85F0475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647C2E-3ECB-7CD6-7F03-DCE9EC753954}"/>
              </a:ext>
            </a:extLst>
          </p:cNvPr>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81999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76E8-E577-7E0B-E861-961B4BC570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A58F5-4BAC-9BCA-EF30-C1852997A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4AEB6-BB1A-B408-FCB8-CD50373785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290C0D-4796-7221-E430-281CEED48482}"/>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872920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0D346-CF42-B79B-EB43-9B0FB1B01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EB758A-8EB1-DCD2-2EE0-F67E904FDD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EF8F4D-B25F-7D95-B2E8-90377704E9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AA2AC3-0379-1573-FFC2-F66F8125CEE3}"/>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3794834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02FA-DB72-A7E1-399F-710BB9302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41BC3-3F4D-0060-9F23-5AC346079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08F3E-5C6C-7539-CE6E-23A5F743D7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170101-A925-7CEC-39D4-80820B8B20B4}"/>
              </a:ext>
            </a:extLst>
          </p:cNvPr>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312739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616B2-17A9-93D4-C000-1FF1979FE72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A2B9E8F-9910-537B-13E7-9890783319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BBBE6C-D2D1-06BF-B156-4419FC412477}"/>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ABFB1B02-7485-A475-F160-C72B3843E4E9}"/>
              </a:ext>
            </a:extLst>
          </p:cNvPr>
          <p:cNvSpPr>
            <a:spLocks noGrp="1"/>
          </p:cNvSpPr>
          <p:nvPr>
            <p:ph type="sldNum" sz="quarter" idx="5"/>
          </p:nvPr>
        </p:nvSpPr>
        <p:spPr/>
        <p:txBody>
          <a:bodyPr/>
          <a:lstStyle/>
          <a:p>
            <a:fld id="{F3CD45F4-B462-4FBD-9D59-5C307996BBB4}" type="slidenum">
              <a:rPr lang="es-CO" smtClean="0"/>
              <a:t>39</a:t>
            </a:fld>
            <a:endParaRPr lang="es-CO"/>
          </a:p>
        </p:txBody>
      </p:sp>
    </p:spTree>
    <p:extLst>
      <p:ext uri="{BB962C8B-B14F-4D97-AF65-F5344CB8AC3E}">
        <p14:creationId xmlns:p14="http://schemas.microsoft.com/office/powerpoint/2010/main" val="87215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E57F-1A7B-5D15-326F-B03F9717CC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0E62637-AA78-604A-8607-75309B4C929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341B864-8E18-3EC2-9FB1-807034B85716}"/>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D97AD2C8-53A6-CC04-89D3-E134D24916AD}"/>
              </a:ext>
            </a:extLst>
          </p:cNvPr>
          <p:cNvSpPr>
            <a:spLocks noGrp="1"/>
          </p:cNvSpPr>
          <p:nvPr>
            <p:ph type="sldNum" sz="quarter" idx="5"/>
          </p:nvPr>
        </p:nvSpPr>
        <p:spPr/>
        <p:txBody>
          <a:bodyPr/>
          <a:lstStyle/>
          <a:p>
            <a:fld id="{F3CD45F4-B462-4FBD-9D59-5C307996BBB4}" type="slidenum">
              <a:rPr lang="es-CO" smtClean="0"/>
              <a:t>40</a:t>
            </a:fld>
            <a:endParaRPr lang="es-CO"/>
          </a:p>
        </p:txBody>
      </p:sp>
    </p:spTree>
    <p:extLst>
      <p:ext uri="{BB962C8B-B14F-4D97-AF65-F5344CB8AC3E}">
        <p14:creationId xmlns:p14="http://schemas.microsoft.com/office/powerpoint/2010/main" val="253395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75F63-9A70-6C75-56AE-47AA2CC87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27732-25E5-B823-B008-491D17F3E9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B5754-1164-5CF8-6AEA-1D41D2E99D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162101-9602-31E6-5BFD-5B09D974ECF7}"/>
              </a:ext>
            </a:extLst>
          </p:cNvPr>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0560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A964-2BB9-EEC8-216C-C47C90847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E2364F-5675-2B2B-B9B3-783EBD77F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BEAC7-DB42-B87E-3661-5B0CD20A8F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F79758-0270-0795-F6BF-72C61984F398}"/>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4201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753C-5524-D5C6-F7C9-C23BC6AF9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CA43B-FFC1-CC27-A883-646AF89C0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5129D7-AA8B-2A53-1CD2-62C0757044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F31C4F-93CD-14DE-CE65-3F1876A580A4}"/>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52045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AB388-9DD0-E1DB-6A94-ECEE3EF80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37435-5555-26F5-FA7E-26F723026D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E6FDC8-C953-2D39-4E35-FD288D1B40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BA14D5-CE02-611E-6060-10F5969CC5C9}"/>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45679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1B5B6-D74D-5986-20DC-61C38E7AA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39D78-F1D2-C9FC-8755-C5B0A221D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485C1-0146-A1F4-0BC1-CF6641E43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5B1C54-5DA8-81B9-467B-BBBE57B7E3B2}"/>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604904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924832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medellin.gov.co/es/participa/" TargetMode="External"/><Relationship Id="rId5" Type="http://schemas.openxmlformats.org/officeDocument/2006/relationships/hyperlink" Target="https://www.bucaramanga.gov.co/participa/"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pereira.gov.co/publicaciones/7247/participacion-para-el-diagnostico-e-identificacion-de-problema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www.medellin.gov.co/es/secretaria-participacion-ciudadana/planeacion-local-y-presupuesto-participativo/prioriza/"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chia-cundinamarca.gov.co/web/2024/11/consulta-ciudadana/" TargetMode="External"/><Relationship Id="rId5" Type="http://schemas.openxmlformats.org/officeDocument/2006/relationships/image" Target="../media/image2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dosquebradas.gov.co/web/index.php/participa/colaboracion-e-innovacion"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www.icbf.gov.co/rendicion-de-cuentas-icbf" TargetMode="External"/><Relationship Id="rId3" Type="http://schemas.openxmlformats.org/officeDocument/2006/relationships/image" Target="../media/image19.png"/><Relationship Id="rId7" Type="http://schemas.openxmlformats.org/officeDocument/2006/relationships/hyperlink" Target="https://www.dosquebradas.gov.co/web/index.php/participa/rendicion-de-cuenta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medellin.gov.co/es/participa/" TargetMode="External"/><Relationship Id="rId5" Type="http://schemas.openxmlformats.org/officeDocument/2006/relationships/image" Target="../media/image3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dosquebradas.gov.co/web/index.php/participa/control-socia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Ysy3ZfBuOk"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Shape 1"/>
          <p:cNvSpPr/>
          <p:nvPr/>
        </p:nvSpPr>
        <p:spPr>
          <a:xfrm>
            <a:off x="731520" y="1280160"/>
            <a:ext cx="457200" cy="457200"/>
          </a:xfrm>
          <a:prstGeom prst="rect">
            <a:avLst/>
          </a:prstGeom>
          <a:solidFill>
            <a:srgbClr val="D4A843"/>
          </a:solidFill>
          <a:ln/>
        </p:spPr>
        <p:txBody>
          <a:bodyPr/>
          <a:lstStyle/>
          <a:p>
            <a:endParaRPr lang="es-CO" noProof="0" dirty="0"/>
          </a:p>
        </p:txBody>
      </p:sp>
      <p:sp>
        <p:nvSpPr>
          <p:cNvPr id="4" name="Text 2"/>
          <p:cNvSpPr/>
          <p:nvPr/>
        </p:nvSpPr>
        <p:spPr>
          <a:xfrm>
            <a:off x="731520" y="1463040"/>
            <a:ext cx="7680960" cy="914400"/>
          </a:xfrm>
          <a:prstGeom prst="rect">
            <a:avLst/>
          </a:prstGeom>
          <a:noFill/>
          <a:ln/>
        </p:spPr>
        <p:txBody>
          <a:bodyPr wrap="square" lIns="0" tIns="0" rIns="0" bIns="0" rtlCol="0" anchor="ctr"/>
          <a:lstStyle/>
          <a:p>
            <a:pPr marL="0" indent="0">
              <a:buNone/>
            </a:pPr>
            <a:r>
              <a:rPr lang="es-CO" sz="4400" b="1" kern="0" spc="300" noProof="0" dirty="0">
                <a:solidFill>
                  <a:srgbClr val="FFFFFF"/>
                </a:solidFill>
                <a:latin typeface="Georgia" pitchFamily="34" charset="0"/>
                <a:ea typeface="Georgia" pitchFamily="34" charset="-122"/>
                <a:cs typeface="Georgia" pitchFamily="34" charset="-120"/>
              </a:rPr>
              <a:t>MENÚ PARTICIPA</a:t>
            </a:r>
            <a:endParaRPr lang="es-CO" sz="4400" noProof="0" dirty="0"/>
          </a:p>
        </p:txBody>
      </p:sp>
      <p:sp>
        <p:nvSpPr>
          <p:cNvPr id="5" name="Text 3"/>
          <p:cNvSpPr/>
          <p:nvPr/>
        </p:nvSpPr>
        <p:spPr>
          <a:xfrm>
            <a:off x="731520" y="2377440"/>
            <a:ext cx="6400800" cy="640080"/>
          </a:xfrm>
          <a:prstGeom prst="rect">
            <a:avLst/>
          </a:prstGeom>
          <a:noFill/>
          <a:ln/>
        </p:spPr>
        <p:txBody>
          <a:bodyPr wrap="square" lIns="0" tIns="0" rIns="0" bIns="0" rtlCol="0" anchor="ctr"/>
          <a:lstStyle/>
          <a:p>
            <a:pPr marL="0" indent="0">
              <a:buNone/>
            </a:pPr>
            <a:r>
              <a:rPr lang="es-CO" sz="1800" noProof="0" dirty="0">
                <a:solidFill>
                  <a:srgbClr val="F0D78C"/>
                </a:solidFill>
                <a:latin typeface="Calibri" pitchFamily="34" charset="0"/>
                <a:ea typeface="Calibri" pitchFamily="34" charset="-122"/>
                <a:cs typeface="Calibri" pitchFamily="34" charset="-120"/>
              </a:rPr>
              <a:t>Lineamientos para publicar información en el Menú Participa sobre participación ciudadana en la gestión pública</a:t>
            </a:r>
            <a:endParaRPr lang="es-CO" sz="1800" noProof="0" dirty="0"/>
          </a:p>
        </p:txBody>
      </p:sp>
      <p:sp>
        <p:nvSpPr>
          <p:cNvPr id="6" name="Shape 4"/>
          <p:cNvSpPr/>
          <p:nvPr/>
        </p:nvSpPr>
        <p:spPr>
          <a:xfrm>
            <a:off x="731520" y="3200400"/>
            <a:ext cx="1371600" cy="36576"/>
          </a:xfrm>
          <a:prstGeom prst="rect">
            <a:avLst/>
          </a:prstGeom>
          <a:solidFill>
            <a:srgbClr val="D4A843"/>
          </a:solidFill>
          <a:ln/>
        </p:spPr>
        <p:txBody>
          <a:bodyPr/>
          <a:lstStyle/>
          <a:p>
            <a:endParaRPr lang="es-CO" noProof="0" dirty="0"/>
          </a:p>
        </p:txBody>
      </p:sp>
      <p:sp>
        <p:nvSpPr>
          <p:cNvPr id="7" name="Text 5"/>
          <p:cNvSpPr/>
          <p:nvPr/>
        </p:nvSpPr>
        <p:spPr>
          <a:xfrm>
            <a:off x="731520" y="3429000"/>
            <a:ext cx="5486400" cy="365760"/>
          </a:xfrm>
          <a:prstGeom prst="rect">
            <a:avLst/>
          </a:prstGeom>
          <a:noFill/>
          <a:ln/>
        </p:spPr>
        <p:txBody>
          <a:bodyPr wrap="square" lIns="0" tIns="0" rIns="0" bIns="0" rtlCol="0" anchor="ctr"/>
          <a:lstStyle/>
          <a:p>
            <a:pPr marL="0" indent="0">
              <a:buNone/>
            </a:pPr>
            <a:endParaRPr lang="es-CO" sz="1300" noProof="0" dirty="0">
              <a:solidFill>
                <a:srgbClr val="8B92A8"/>
              </a:solidFill>
              <a:latin typeface="Calibri" pitchFamily="34" charset="0"/>
              <a:ea typeface="Calibri" pitchFamily="34" charset="-122"/>
              <a:cs typeface="Calibri" pitchFamily="34" charset="-120"/>
            </a:endParaRPr>
          </a:p>
          <a:p>
            <a:pPr marL="0" indent="0">
              <a:buNone/>
            </a:pPr>
            <a:r>
              <a:rPr lang="es-CO" sz="1300" noProof="0" dirty="0">
                <a:solidFill>
                  <a:srgbClr val="8B92A8"/>
                </a:solidFill>
                <a:latin typeface="Calibri" pitchFamily="34" charset="0"/>
                <a:ea typeface="Calibri" pitchFamily="34" charset="-122"/>
                <a:cs typeface="Calibri" pitchFamily="34" charset="-120"/>
              </a:rPr>
              <a:t>Equipo MIPG Secretaria de Participación y Desarrollo Social</a:t>
            </a:r>
            <a:endParaRPr lang="es-CO" sz="1300" noProof="0" dirty="0"/>
          </a:p>
        </p:txBody>
      </p:sp>
      <p:sp>
        <p:nvSpPr>
          <p:cNvPr id="8" name="Shape 6"/>
          <p:cNvSpPr/>
          <p:nvPr/>
        </p:nvSpPr>
        <p:spPr>
          <a:xfrm>
            <a:off x="0" y="4754880"/>
            <a:ext cx="9144000" cy="388620"/>
          </a:xfrm>
          <a:prstGeom prst="rect">
            <a:avLst/>
          </a:prstGeom>
          <a:solidFill>
            <a:srgbClr val="253272"/>
          </a:solidFill>
          <a:ln/>
        </p:spPr>
        <p:txBody>
          <a:bodyPr/>
          <a:lstStyle/>
          <a:p>
            <a:endParaRPr lang="es-CO" noProof="0" dirty="0"/>
          </a:p>
        </p:txBody>
      </p:sp>
      <p:sp>
        <p:nvSpPr>
          <p:cNvPr id="9" name="Text 7"/>
          <p:cNvSpPr/>
          <p:nvPr/>
        </p:nvSpPr>
        <p:spPr>
          <a:xfrm>
            <a:off x="731520" y="4773168"/>
            <a:ext cx="2743200" cy="365760"/>
          </a:xfrm>
          <a:prstGeom prst="rect">
            <a:avLst/>
          </a:prstGeom>
          <a:noFill/>
          <a:ln/>
        </p:spPr>
        <p:txBody>
          <a:bodyPr wrap="square" lIns="0" tIns="0" rIns="0" bIns="0" rtlCol="0" anchor="ctr"/>
          <a:lstStyle/>
          <a:p>
            <a:pPr marL="0" indent="0">
              <a:buNone/>
            </a:pPr>
            <a:r>
              <a:rPr lang="es-CO" sz="1100" noProof="0" dirty="0">
                <a:solidFill>
                  <a:srgbClr val="8B92A8"/>
                </a:solidFill>
                <a:latin typeface="Calibri" pitchFamily="34" charset="0"/>
                <a:ea typeface="Calibri" pitchFamily="34" charset="-122"/>
                <a:cs typeface="Calibri" pitchFamily="34" charset="-120"/>
              </a:rPr>
              <a:t>Mayo 2026</a:t>
            </a:r>
            <a:endParaRPr lang="es-CO" sz="1100" noProof="0" dirty="0"/>
          </a:p>
        </p:txBody>
      </p:sp>
      <p:sp>
        <p:nvSpPr>
          <p:cNvPr id="10" name="Freeform 10">
            <a:extLst>
              <a:ext uri="{FF2B5EF4-FFF2-40B4-BE49-F238E27FC236}">
                <a16:creationId xmlns:a16="http://schemas.microsoft.com/office/drawing/2014/main" id="{BD71A879-C25D-A72B-968E-9AD2C2B6F290}"/>
              </a:ext>
            </a:extLst>
          </p:cNvPr>
          <p:cNvSpPr/>
          <p:nvPr/>
        </p:nvSpPr>
        <p:spPr>
          <a:xfrm>
            <a:off x="4572000" y="-219455"/>
            <a:ext cx="4908902" cy="1402080"/>
          </a:xfrm>
          <a:custGeom>
            <a:avLst/>
            <a:gdLst/>
            <a:ahLst/>
            <a:cxnLst/>
            <a:rect l="l" t="t" r="r" b="b"/>
            <a:pathLst>
              <a:path w="13708378" h="4112513">
                <a:moveTo>
                  <a:pt x="0" y="0"/>
                </a:moveTo>
                <a:lnTo>
                  <a:pt x="13708378" y="0"/>
                </a:lnTo>
                <a:lnTo>
                  <a:pt x="13708378" y="4112513"/>
                </a:lnTo>
                <a:lnTo>
                  <a:pt x="0" y="4112513"/>
                </a:lnTo>
                <a:lnTo>
                  <a:pt x="0" y="0"/>
                </a:lnTo>
                <a:close/>
              </a:path>
            </a:pathLst>
          </a:custGeom>
          <a:blipFill>
            <a:blip r:embed="rId3"/>
            <a:stretch>
              <a:fillRect/>
            </a:stretch>
          </a:blipFill>
        </p:spPr>
        <p:txBody>
          <a:bodyPr/>
          <a:lstStyle/>
          <a:p>
            <a:endParaRPr lang="es-CO" noProof="0" dirty="0"/>
          </a:p>
        </p:txBody>
      </p:sp>
      <p:pic>
        <p:nvPicPr>
          <p:cNvPr id="11" name="Imagen 10" descr="Imagen que contiene vajilla, plato, taza&#10;&#10;Descripción generada automáticamente">
            <a:extLst>
              <a:ext uri="{FF2B5EF4-FFF2-40B4-BE49-F238E27FC236}">
                <a16:creationId xmlns:a16="http://schemas.microsoft.com/office/drawing/2014/main" id="{819EA63A-DB4C-46F9-BD43-11301CF60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368" y="3650574"/>
            <a:ext cx="1311232" cy="748396"/>
          </a:xfrm>
          <a:prstGeom prst="rect">
            <a:avLst/>
          </a:prstGeom>
        </p:spPr>
      </p:pic>
      <p:sp>
        <p:nvSpPr>
          <p:cNvPr id="12" name="Freeform 12">
            <a:extLst>
              <a:ext uri="{FF2B5EF4-FFF2-40B4-BE49-F238E27FC236}">
                <a16:creationId xmlns:a16="http://schemas.microsoft.com/office/drawing/2014/main" id="{AA73FF3E-D652-FFD5-1BF5-04E28C0F211A}"/>
              </a:ext>
            </a:extLst>
          </p:cNvPr>
          <p:cNvSpPr/>
          <p:nvPr/>
        </p:nvSpPr>
        <p:spPr>
          <a:xfrm>
            <a:off x="8090033" y="4398970"/>
            <a:ext cx="1378690" cy="914400"/>
          </a:xfrm>
          <a:custGeom>
            <a:avLst/>
            <a:gdLst/>
            <a:ahLst/>
            <a:cxnLst/>
            <a:rect l="l" t="t" r="r" b="b"/>
            <a:pathLst>
              <a:path w="8198059" h="5342093">
                <a:moveTo>
                  <a:pt x="0" y="0"/>
                </a:moveTo>
                <a:lnTo>
                  <a:pt x="8198058" y="0"/>
                </a:lnTo>
                <a:lnTo>
                  <a:pt x="8198058" y="5342093"/>
                </a:lnTo>
                <a:lnTo>
                  <a:pt x="0" y="5342093"/>
                </a:lnTo>
                <a:lnTo>
                  <a:pt x="0" y="0"/>
                </a:lnTo>
                <a:close/>
              </a:path>
            </a:pathLst>
          </a:custGeom>
          <a:blipFill>
            <a:blip r:embed="rId5"/>
            <a:stretch>
              <a:fillRect/>
            </a:stretch>
          </a:blipFill>
        </p:spPr>
        <p:txBody>
          <a:bodyPr/>
          <a:lstStyle/>
          <a:p>
            <a:endParaRPr lang="es-CO" noProof="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C74C1ECF-CD41-65EC-010F-98508D1BB7D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5DFFE70-6055-20A8-715E-3C9ACFCA80BD}"/>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3F712C9D-99B0-4855-FAD9-470932F03B5F}"/>
              </a:ext>
            </a:extLst>
          </p:cNvPr>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err="1">
                <a:solidFill>
                  <a:srgbClr val="1E2761"/>
                </a:solidFill>
                <a:latin typeface="Georgia" pitchFamily="34" charset="0"/>
                <a:ea typeface="Georgia" pitchFamily="34" charset="-122"/>
                <a:cs typeface="Georgia" pitchFamily="34" charset="-120"/>
              </a:rPr>
              <a:t>Operació</a:t>
            </a:r>
            <a:r>
              <a:rPr lang="es-CO" sz="2800" b="1" dirty="0">
                <a:solidFill>
                  <a:srgbClr val="1E2761"/>
                </a:solidFill>
                <a:latin typeface="Georgia" pitchFamily="34" charset="0"/>
                <a:ea typeface="Georgia" pitchFamily="34" charset="-122"/>
                <a:cs typeface="Georgia" pitchFamily="34" charset="-120"/>
              </a:rPr>
              <a:t>n del </a:t>
            </a:r>
            <a:r>
              <a:rPr lang="es-CO" sz="2800" b="1" noProof="0" dirty="0">
                <a:solidFill>
                  <a:srgbClr val="1E2761"/>
                </a:solidFill>
                <a:latin typeface="Georgia" pitchFamily="34" charset="0"/>
                <a:ea typeface="Georgia" pitchFamily="34" charset="-122"/>
                <a:cs typeface="Georgia" pitchFamily="34" charset="-120"/>
              </a:rPr>
              <a:t>Menú Participa en MIPG</a:t>
            </a:r>
            <a:endParaRPr lang="es-CO" sz="2800" noProof="0" dirty="0"/>
          </a:p>
        </p:txBody>
      </p:sp>
      <p:pic>
        <p:nvPicPr>
          <p:cNvPr id="16" name="Imagen 15" descr="Texto&#10;&#10;Descripción generada automáticamente con confianza media">
            <a:extLst>
              <a:ext uri="{FF2B5EF4-FFF2-40B4-BE49-F238E27FC236}">
                <a16:creationId xmlns:a16="http://schemas.microsoft.com/office/drawing/2014/main" id="{788C18E8-F0FB-A9C5-09B8-430C5AB38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3" name="Shape 3252">
            <a:extLst>
              <a:ext uri="{FF2B5EF4-FFF2-40B4-BE49-F238E27FC236}">
                <a16:creationId xmlns:a16="http://schemas.microsoft.com/office/drawing/2014/main" id="{C16103DB-2F81-EF36-3670-EBCE6C114981}"/>
              </a:ext>
            </a:extLst>
          </p:cNvPr>
          <p:cNvSpPr/>
          <p:nvPr/>
        </p:nvSpPr>
        <p:spPr>
          <a:xfrm>
            <a:off x="2085980" y="923954"/>
            <a:ext cx="4606280" cy="301200"/>
          </a:xfrm>
          <a:prstGeom prst="rect">
            <a:avLst/>
          </a:prstGeom>
          <a:noFill/>
          <a:ln>
            <a:noFill/>
          </a:ln>
        </p:spPr>
        <p:txBody>
          <a:bodyPr wrap="square" lIns="91425" tIns="45700" rIns="91425" bIns="45700" anchor="t" anchorCtr="0">
            <a:noAutofit/>
          </a:bodyPr>
          <a:lstStyle/>
          <a:p>
            <a:pPr>
              <a:buSzPct val="25000"/>
            </a:pPr>
            <a:r>
              <a:rPr lang="en-US" sz="1400" b="1" kern="0" dirty="0" err="1">
                <a:solidFill>
                  <a:srgbClr val="3F3F3F"/>
                </a:solidFill>
                <a:ea typeface="Arial"/>
                <a:cs typeface="Arial"/>
                <a:sym typeface="Arial"/>
              </a:rPr>
              <a:t>Transparencia</a:t>
            </a:r>
            <a:r>
              <a:rPr lang="en-US" sz="1400" b="1" kern="0" dirty="0">
                <a:solidFill>
                  <a:srgbClr val="3F3F3F"/>
                </a:solidFill>
                <a:ea typeface="Arial"/>
                <a:cs typeface="Arial"/>
                <a:sym typeface="Arial"/>
              </a:rPr>
              <a:t> y </a:t>
            </a:r>
            <a:r>
              <a:rPr lang="en-US" sz="1400" b="1" kern="0" dirty="0" err="1">
                <a:solidFill>
                  <a:srgbClr val="3F3F3F"/>
                </a:solidFill>
                <a:ea typeface="Arial"/>
                <a:cs typeface="Arial"/>
                <a:sym typeface="Arial"/>
              </a:rPr>
              <a:t>Acceso</a:t>
            </a:r>
            <a:r>
              <a:rPr lang="en-US" sz="1400" b="1" kern="0" dirty="0">
                <a:solidFill>
                  <a:srgbClr val="3F3F3F"/>
                </a:solidFill>
                <a:ea typeface="Arial"/>
                <a:cs typeface="Arial"/>
                <a:sym typeface="Arial"/>
              </a:rPr>
              <a:t> a la </a:t>
            </a:r>
            <a:r>
              <a:rPr lang="en-US" sz="1400" b="1" kern="0" dirty="0" err="1">
                <a:solidFill>
                  <a:srgbClr val="3F3F3F"/>
                </a:solidFill>
                <a:ea typeface="Arial"/>
                <a:cs typeface="Arial"/>
                <a:sym typeface="Arial"/>
              </a:rPr>
              <a:t>Información</a:t>
            </a:r>
            <a:r>
              <a:rPr lang="es-CO" sz="1400" b="1" dirty="0">
                <a:solidFill>
                  <a:srgbClr val="333733"/>
                </a:solidFill>
                <a:latin typeface="Arial Narrow" panose="020B0606020202030204" pitchFamily="34" charset="0"/>
                <a:ea typeface="Arial" charset="0"/>
                <a:cs typeface="Arial" charset="0"/>
              </a:rPr>
              <a:t> -Ley 1712 de 2014 </a:t>
            </a:r>
            <a:endParaRPr lang="en-US" sz="1400" b="1" kern="0" dirty="0">
              <a:solidFill>
                <a:srgbClr val="3F3F3F"/>
              </a:solidFill>
              <a:ea typeface="Arial"/>
              <a:cs typeface="Arial"/>
              <a:sym typeface="Arial"/>
            </a:endParaRPr>
          </a:p>
        </p:txBody>
      </p:sp>
      <p:sp>
        <p:nvSpPr>
          <p:cNvPr id="15" name="Forma libre 12">
            <a:extLst>
              <a:ext uri="{FF2B5EF4-FFF2-40B4-BE49-F238E27FC236}">
                <a16:creationId xmlns:a16="http://schemas.microsoft.com/office/drawing/2014/main" id="{CE75BE4B-52D8-9DB9-2ADC-675DAED5BF23}"/>
              </a:ext>
            </a:extLst>
          </p:cNvPr>
          <p:cNvSpPr/>
          <p:nvPr/>
        </p:nvSpPr>
        <p:spPr>
          <a:xfrm>
            <a:off x="2340732" y="1687694"/>
            <a:ext cx="3918040" cy="2234076"/>
          </a:xfrm>
          <a:custGeom>
            <a:avLst/>
            <a:gdLst>
              <a:gd name="connsiteX0" fmla="*/ 3117850 w 4356100"/>
              <a:gd name="connsiteY0" fmla="*/ 0 h 2476500"/>
              <a:gd name="connsiteX1" fmla="*/ 4356100 w 4356100"/>
              <a:gd name="connsiteY1" fmla="*/ 1238250 h 2476500"/>
              <a:gd name="connsiteX2" fmla="*/ 3117850 w 4356100"/>
              <a:gd name="connsiteY2" fmla="*/ 2476500 h 2476500"/>
              <a:gd name="connsiteX3" fmla="*/ 2242275 w 4356100"/>
              <a:gd name="connsiteY3" fmla="*/ 2113825 h 2476500"/>
              <a:gd name="connsiteX4" fmla="*/ 2178050 w 4356100"/>
              <a:gd name="connsiteY4" fmla="*/ 2043160 h 2476500"/>
              <a:gd name="connsiteX5" fmla="*/ 2193744 w 4356100"/>
              <a:gd name="connsiteY5" fmla="*/ 2025892 h 2476500"/>
              <a:gd name="connsiteX6" fmla="*/ 2476500 w 4356100"/>
              <a:gd name="connsiteY6" fmla="*/ 1238250 h 2476500"/>
              <a:gd name="connsiteX7" fmla="*/ 2193744 w 4356100"/>
              <a:gd name="connsiteY7" fmla="*/ 450608 h 2476500"/>
              <a:gd name="connsiteX8" fmla="*/ 2178050 w 4356100"/>
              <a:gd name="connsiteY8" fmla="*/ 433340 h 2476500"/>
              <a:gd name="connsiteX9" fmla="*/ 2242275 w 4356100"/>
              <a:gd name="connsiteY9" fmla="*/ 362675 h 2476500"/>
              <a:gd name="connsiteX10" fmla="*/ 3117850 w 4356100"/>
              <a:gd name="connsiteY10" fmla="*/ 0 h 2476500"/>
              <a:gd name="connsiteX11" fmla="*/ 1238250 w 4356100"/>
              <a:gd name="connsiteY11" fmla="*/ 0 h 2476500"/>
              <a:gd name="connsiteX12" fmla="*/ 2113825 w 4356100"/>
              <a:gd name="connsiteY12" fmla="*/ 362675 h 2476500"/>
              <a:gd name="connsiteX13" fmla="*/ 2178050 w 4356100"/>
              <a:gd name="connsiteY13" fmla="*/ 433340 h 2476500"/>
              <a:gd name="connsiteX14" fmla="*/ 2162356 w 4356100"/>
              <a:gd name="connsiteY14" fmla="*/ 450608 h 2476500"/>
              <a:gd name="connsiteX15" fmla="*/ 1879600 w 4356100"/>
              <a:gd name="connsiteY15" fmla="*/ 1238250 h 2476500"/>
              <a:gd name="connsiteX16" fmla="*/ 2162356 w 4356100"/>
              <a:gd name="connsiteY16" fmla="*/ 2025892 h 2476500"/>
              <a:gd name="connsiteX17" fmla="*/ 2178050 w 4356100"/>
              <a:gd name="connsiteY17" fmla="*/ 2043160 h 2476500"/>
              <a:gd name="connsiteX18" fmla="*/ 2113825 w 4356100"/>
              <a:gd name="connsiteY18" fmla="*/ 2113825 h 2476500"/>
              <a:gd name="connsiteX19" fmla="*/ 1238250 w 4356100"/>
              <a:gd name="connsiteY19" fmla="*/ 2476500 h 2476500"/>
              <a:gd name="connsiteX20" fmla="*/ 0 w 4356100"/>
              <a:gd name="connsiteY20" fmla="*/ 1238250 h 2476500"/>
              <a:gd name="connsiteX21" fmla="*/ 1238250 w 4356100"/>
              <a:gd name="connsiteY21" fmla="*/ 0 h 247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6100" h="2476500">
                <a:moveTo>
                  <a:pt x="3117850" y="0"/>
                </a:moveTo>
                <a:cubicBezTo>
                  <a:pt x="3801717" y="0"/>
                  <a:pt x="4356100" y="554383"/>
                  <a:pt x="4356100" y="1238250"/>
                </a:cubicBezTo>
                <a:cubicBezTo>
                  <a:pt x="4356100" y="1922117"/>
                  <a:pt x="3801717" y="2476500"/>
                  <a:pt x="3117850" y="2476500"/>
                </a:cubicBezTo>
                <a:cubicBezTo>
                  <a:pt x="2775917" y="2476500"/>
                  <a:pt x="2466354" y="2337904"/>
                  <a:pt x="2242275" y="2113825"/>
                </a:cubicBezTo>
                <a:lnTo>
                  <a:pt x="2178050" y="2043160"/>
                </a:lnTo>
                <a:lnTo>
                  <a:pt x="2193744" y="2025892"/>
                </a:lnTo>
                <a:cubicBezTo>
                  <a:pt x="2370388" y="1811850"/>
                  <a:pt x="2476500" y="1537442"/>
                  <a:pt x="2476500" y="1238250"/>
                </a:cubicBezTo>
                <a:cubicBezTo>
                  <a:pt x="2476500" y="939058"/>
                  <a:pt x="2370388" y="664651"/>
                  <a:pt x="2193744" y="450608"/>
                </a:cubicBezTo>
                <a:lnTo>
                  <a:pt x="2178050" y="433340"/>
                </a:lnTo>
                <a:lnTo>
                  <a:pt x="2242275" y="362675"/>
                </a:lnTo>
                <a:cubicBezTo>
                  <a:pt x="2466354" y="138596"/>
                  <a:pt x="2775917" y="0"/>
                  <a:pt x="3117850" y="0"/>
                </a:cubicBezTo>
                <a:close/>
                <a:moveTo>
                  <a:pt x="1238250" y="0"/>
                </a:moveTo>
                <a:cubicBezTo>
                  <a:pt x="1580183" y="0"/>
                  <a:pt x="1889746" y="138596"/>
                  <a:pt x="2113825" y="362675"/>
                </a:cubicBezTo>
                <a:lnTo>
                  <a:pt x="2178050" y="433340"/>
                </a:lnTo>
                <a:lnTo>
                  <a:pt x="2162356" y="450608"/>
                </a:lnTo>
                <a:cubicBezTo>
                  <a:pt x="1985713" y="664651"/>
                  <a:pt x="1879600" y="939058"/>
                  <a:pt x="1879600" y="1238250"/>
                </a:cubicBezTo>
                <a:cubicBezTo>
                  <a:pt x="1879600" y="1537442"/>
                  <a:pt x="1985713" y="1811850"/>
                  <a:pt x="2162356" y="2025892"/>
                </a:cubicBezTo>
                <a:lnTo>
                  <a:pt x="2178050" y="2043160"/>
                </a:lnTo>
                <a:lnTo>
                  <a:pt x="2113825" y="2113825"/>
                </a:lnTo>
                <a:cubicBezTo>
                  <a:pt x="1889746" y="2337904"/>
                  <a:pt x="1580183" y="2476500"/>
                  <a:pt x="1238250" y="2476500"/>
                </a:cubicBezTo>
                <a:cubicBezTo>
                  <a:pt x="554383" y="2476500"/>
                  <a:pt x="0" y="1922117"/>
                  <a:pt x="0" y="1238250"/>
                </a:cubicBezTo>
                <a:cubicBezTo>
                  <a:pt x="0" y="554383"/>
                  <a:pt x="554383" y="0"/>
                  <a:pt x="1238250" y="0"/>
                </a:cubicBezTo>
                <a:close/>
              </a:path>
            </a:pathLst>
          </a:custGeom>
          <a:solidFill>
            <a:srgbClr val="CE6035"/>
          </a:solidFill>
          <a:ln w="76200">
            <a:solidFill>
              <a:srgbClr val="F8CF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ES_tradnl" sz="1400">
              <a:solidFill>
                <a:prstClr val="white"/>
              </a:solidFill>
              <a:latin typeface="Arial Narrow" panose="020B0606020202030204" pitchFamily="34" charset="0"/>
            </a:endParaRPr>
          </a:p>
        </p:txBody>
      </p:sp>
      <p:sp>
        <p:nvSpPr>
          <p:cNvPr id="17" name="CuadroTexto 16">
            <a:extLst>
              <a:ext uri="{FF2B5EF4-FFF2-40B4-BE49-F238E27FC236}">
                <a16:creationId xmlns:a16="http://schemas.microsoft.com/office/drawing/2014/main" id="{626D5934-12A5-4E95-B006-97D651185FD4}"/>
              </a:ext>
            </a:extLst>
          </p:cNvPr>
          <p:cNvSpPr txBox="1"/>
          <p:nvPr/>
        </p:nvSpPr>
        <p:spPr>
          <a:xfrm>
            <a:off x="2340732" y="2562180"/>
            <a:ext cx="1652148" cy="461665"/>
          </a:xfrm>
          <a:prstGeom prst="rect">
            <a:avLst/>
          </a:prstGeom>
          <a:noFill/>
        </p:spPr>
        <p:txBody>
          <a:bodyPr wrap="square" rtlCol="0">
            <a:spAutoFit/>
          </a:bodyPr>
          <a:lstStyle/>
          <a:p>
            <a:pPr algn="ctr">
              <a:defRPr/>
            </a:pPr>
            <a:r>
              <a:rPr lang="es-CO" sz="1200" b="1" dirty="0">
                <a:solidFill>
                  <a:schemeClr val="bg1"/>
                </a:solidFill>
                <a:latin typeface="Arial Narrow" panose="020B0606020202030204" pitchFamily="34" charset="0"/>
                <a:cs typeface="Arial"/>
              </a:rPr>
              <a:t>Divulgaci</a:t>
            </a:r>
            <a:r>
              <a:rPr lang="es-ES" sz="1200" b="1" dirty="0">
                <a:solidFill>
                  <a:schemeClr val="bg1"/>
                </a:solidFill>
                <a:latin typeface="Arial Narrow" panose="020B0606020202030204" pitchFamily="34" charset="0"/>
                <a:cs typeface="Arial"/>
              </a:rPr>
              <a:t>ón Proactiva de Información</a:t>
            </a:r>
            <a:endParaRPr lang="es-CO" sz="1200" b="1" dirty="0">
              <a:solidFill>
                <a:schemeClr val="bg1"/>
              </a:solidFill>
              <a:latin typeface="Arial Narrow" panose="020B0606020202030204" pitchFamily="34" charset="0"/>
              <a:cs typeface="Arial"/>
            </a:endParaRPr>
          </a:p>
        </p:txBody>
      </p:sp>
      <p:sp>
        <p:nvSpPr>
          <p:cNvPr id="18" name="CuadroTexto 17">
            <a:extLst>
              <a:ext uri="{FF2B5EF4-FFF2-40B4-BE49-F238E27FC236}">
                <a16:creationId xmlns:a16="http://schemas.microsoft.com/office/drawing/2014/main" id="{4C4E9984-CF1A-6953-30FE-5702F1122E7F}"/>
              </a:ext>
            </a:extLst>
          </p:cNvPr>
          <p:cNvSpPr txBox="1"/>
          <p:nvPr/>
        </p:nvSpPr>
        <p:spPr>
          <a:xfrm>
            <a:off x="4506924" y="2488456"/>
            <a:ext cx="1839387" cy="523220"/>
          </a:xfrm>
          <a:prstGeom prst="rect">
            <a:avLst/>
          </a:prstGeom>
          <a:noFill/>
        </p:spPr>
        <p:txBody>
          <a:bodyPr wrap="square" rtlCol="0">
            <a:spAutoFit/>
          </a:bodyPr>
          <a:lstStyle/>
          <a:p>
            <a:pPr algn="ctr">
              <a:defRPr/>
            </a:pPr>
            <a:r>
              <a:rPr lang="es-ES" sz="1400" b="1" dirty="0">
                <a:solidFill>
                  <a:schemeClr val="bg1"/>
                </a:solidFill>
                <a:latin typeface="Arial Narrow" panose="020B0606020202030204" pitchFamily="34" charset="0"/>
                <a:cs typeface="Arial"/>
              </a:rPr>
              <a:t>Respuesta a solicitudes de acceso</a:t>
            </a:r>
            <a:endParaRPr lang="es-CO" sz="1400" b="1" dirty="0">
              <a:solidFill>
                <a:schemeClr val="bg1"/>
              </a:solidFill>
              <a:latin typeface="Arial Narrow" panose="020B0606020202030204" pitchFamily="34" charset="0"/>
              <a:cs typeface="Arial"/>
            </a:endParaRPr>
          </a:p>
        </p:txBody>
      </p:sp>
      <p:sp>
        <p:nvSpPr>
          <p:cNvPr id="19" name="9 Rectángulo">
            <a:extLst>
              <a:ext uri="{FF2B5EF4-FFF2-40B4-BE49-F238E27FC236}">
                <a16:creationId xmlns:a16="http://schemas.microsoft.com/office/drawing/2014/main" id="{5E833DFC-F733-9D2D-FAD1-E8EC980CD030}"/>
              </a:ext>
            </a:extLst>
          </p:cNvPr>
          <p:cNvSpPr/>
          <p:nvPr/>
        </p:nvSpPr>
        <p:spPr>
          <a:xfrm>
            <a:off x="2257425" y="4060315"/>
            <a:ext cx="4324350" cy="247013"/>
          </a:xfrm>
          <a:prstGeom prst="rect">
            <a:avLst/>
          </a:prstGeom>
          <a:solidFill>
            <a:schemeClr val="bg1"/>
          </a:solidFill>
          <a:ln w="19050">
            <a:solidFill>
              <a:schemeClr val="tx1">
                <a:lumMod val="75000"/>
                <a:lumOff val="25000"/>
              </a:schemeClr>
            </a:solidFill>
          </a:ln>
        </p:spPr>
        <p:txBody>
          <a:bodyPr wrap="square" lIns="91425" tIns="45700" rIns="91425" bIns="45700" anchor="ctr" anchorCtr="0">
            <a:noAutofit/>
          </a:bodyPr>
          <a:lstStyle/>
          <a:p>
            <a:pPr algn="ctr"/>
            <a:r>
              <a:rPr lang="es-CO" sz="1400" kern="0" dirty="0">
                <a:solidFill>
                  <a:schemeClr val="tx1">
                    <a:lumMod val="75000"/>
                    <a:lumOff val="25000"/>
                  </a:schemeClr>
                </a:solidFill>
                <a:latin typeface="Arial Narrow" panose="020B0606020202030204" pitchFamily="34" charset="0"/>
                <a:ea typeface="Calibri"/>
                <a:cs typeface="Calibri"/>
              </a:rPr>
              <a:t>Derecho de acceso a la información pública</a:t>
            </a:r>
          </a:p>
        </p:txBody>
      </p:sp>
      <p:sp>
        <p:nvSpPr>
          <p:cNvPr id="20" name="15 Flecha izquierda y derecha">
            <a:extLst>
              <a:ext uri="{FF2B5EF4-FFF2-40B4-BE49-F238E27FC236}">
                <a16:creationId xmlns:a16="http://schemas.microsoft.com/office/drawing/2014/main" id="{002F51A8-61B1-ACFD-A1F6-2490055C876E}"/>
              </a:ext>
            </a:extLst>
          </p:cNvPr>
          <p:cNvSpPr/>
          <p:nvPr/>
        </p:nvSpPr>
        <p:spPr>
          <a:xfrm>
            <a:off x="2111075" y="1302136"/>
            <a:ext cx="4235236" cy="468671"/>
          </a:xfrm>
          <a:prstGeom prst="lef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400" dirty="0">
                <a:solidFill>
                  <a:prstClr val="black"/>
                </a:solidFill>
                <a:latin typeface="Arial Narrow" panose="020B0606020202030204" pitchFamily="34" charset="0"/>
              </a:rPr>
              <a:t>Gestión documental</a:t>
            </a:r>
          </a:p>
        </p:txBody>
      </p:sp>
      <p:cxnSp>
        <p:nvCxnSpPr>
          <p:cNvPr id="21" name="Conector angular 20">
            <a:extLst>
              <a:ext uri="{FF2B5EF4-FFF2-40B4-BE49-F238E27FC236}">
                <a16:creationId xmlns:a16="http://schemas.microsoft.com/office/drawing/2014/main" id="{035EDDF8-C2EA-953C-71D0-0F1DFFB4ACC6}"/>
              </a:ext>
            </a:extLst>
          </p:cNvPr>
          <p:cNvCxnSpPr/>
          <p:nvPr/>
        </p:nvCxnSpPr>
        <p:spPr>
          <a:xfrm>
            <a:off x="1412443" y="3047243"/>
            <a:ext cx="1347073" cy="412295"/>
          </a:xfrm>
          <a:prstGeom prst="bentConnector3">
            <a:avLst/>
          </a:prstGeom>
          <a:ln>
            <a:solidFill>
              <a:schemeClr val="tx1">
                <a:lumMod val="75000"/>
                <a:lumOff val="25000"/>
              </a:schemeClr>
            </a:solidFill>
            <a:tailEnd type="oval"/>
          </a:ln>
          <a:effectLst/>
        </p:spPr>
        <p:style>
          <a:lnRef idx="3">
            <a:schemeClr val="accent2"/>
          </a:lnRef>
          <a:fillRef idx="0">
            <a:schemeClr val="accent2"/>
          </a:fillRef>
          <a:effectRef idx="2">
            <a:schemeClr val="accent2"/>
          </a:effectRef>
          <a:fontRef idx="minor">
            <a:schemeClr val="tx1"/>
          </a:fontRef>
        </p:style>
      </p:cxnSp>
      <p:sp>
        <p:nvSpPr>
          <p:cNvPr id="23" name="CuadroTexto 23">
            <a:extLst>
              <a:ext uri="{FF2B5EF4-FFF2-40B4-BE49-F238E27FC236}">
                <a16:creationId xmlns:a16="http://schemas.microsoft.com/office/drawing/2014/main" id="{BA0BA31C-DA12-B484-1473-69DA3B2FA68E}"/>
              </a:ext>
            </a:extLst>
          </p:cNvPr>
          <p:cNvSpPr txBox="1">
            <a:spLocks noChangeArrowheads="1"/>
          </p:cNvSpPr>
          <p:nvPr/>
        </p:nvSpPr>
        <p:spPr bwMode="auto">
          <a:xfrm>
            <a:off x="595892" y="2494439"/>
            <a:ext cx="23394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defRPr/>
            </a:pPr>
            <a:r>
              <a:rPr lang="es-CO" altLang="es-CO" sz="1400" b="1" dirty="0">
                <a:solidFill>
                  <a:schemeClr val="tx1">
                    <a:lumMod val="75000"/>
                    <a:lumOff val="25000"/>
                  </a:schemeClr>
                </a:solidFill>
                <a:latin typeface="Arial Narrow" panose="020B0606020202030204" pitchFamily="34" charset="0"/>
              </a:rPr>
              <a:t>Transparencia</a:t>
            </a:r>
            <a:br>
              <a:rPr lang="es-CO" altLang="es-CO" sz="1400" b="1" dirty="0">
                <a:solidFill>
                  <a:schemeClr val="tx1">
                    <a:lumMod val="75000"/>
                    <a:lumOff val="25000"/>
                  </a:schemeClr>
                </a:solidFill>
                <a:latin typeface="Arial Narrow" panose="020B0606020202030204" pitchFamily="34" charset="0"/>
              </a:rPr>
            </a:br>
            <a:r>
              <a:rPr lang="es-CO" altLang="es-CO" sz="1400" b="1" dirty="0">
                <a:solidFill>
                  <a:schemeClr val="tx1">
                    <a:lumMod val="75000"/>
                    <a:lumOff val="25000"/>
                  </a:schemeClr>
                </a:solidFill>
                <a:latin typeface="Arial Narrow" panose="020B0606020202030204" pitchFamily="34" charset="0"/>
              </a:rPr>
              <a:t>Activa</a:t>
            </a:r>
          </a:p>
        </p:txBody>
      </p:sp>
      <p:cxnSp>
        <p:nvCxnSpPr>
          <p:cNvPr id="24" name="Conector angular 20">
            <a:extLst>
              <a:ext uri="{FF2B5EF4-FFF2-40B4-BE49-F238E27FC236}">
                <a16:creationId xmlns:a16="http://schemas.microsoft.com/office/drawing/2014/main" id="{4B7EC0D5-02B2-12CF-E7F9-8449CDBC4B34}"/>
              </a:ext>
            </a:extLst>
          </p:cNvPr>
          <p:cNvCxnSpPr/>
          <p:nvPr/>
        </p:nvCxnSpPr>
        <p:spPr>
          <a:xfrm>
            <a:off x="1564843" y="3199643"/>
            <a:ext cx="1347073" cy="412295"/>
          </a:xfrm>
          <a:prstGeom prst="bentConnector3">
            <a:avLst/>
          </a:prstGeom>
          <a:ln>
            <a:solidFill>
              <a:schemeClr val="tx1">
                <a:lumMod val="75000"/>
                <a:lumOff val="25000"/>
              </a:schemeClr>
            </a:solidFill>
            <a:tailEnd type="oval"/>
          </a:ln>
          <a:effectLst/>
        </p:spPr>
        <p:style>
          <a:lnRef idx="3">
            <a:schemeClr val="accent2"/>
          </a:lnRef>
          <a:fillRef idx="0">
            <a:schemeClr val="accent2"/>
          </a:fillRef>
          <a:effectRef idx="2">
            <a:schemeClr val="accent2"/>
          </a:effectRef>
          <a:fontRef idx="minor">
            <a:schemeClr val="tx1"/>
          </a:fontRef>
        </p:style>
      </p:cxnSp>
      <p:sp>
        <p:nvSpPr>
          <p:cNvPr id="30" name="CuadroTexto 24">
            <a:extLst>
              <a:ext uri="{FF2B5EF4-FFF2-40B4-BE49-F238E27FC236}">
                <a16:creationId xmlns:a16="http://schemas.microsoft.com/office/drawing/2014/main" id="{6E7407AB-E6C3-3997-FB9C-C8AFBF70D37F}"/>
              </a:ext>
            </a:extLst>
          </p:cNvPr>
          <p:cNvSpPr txBox="1">
            <a:spLocks noChangeArrowheads="1"/>
          </p:cNvSpPr>
          <p:nvPr/>
        </p:nvSpPr>
        <p:spPr bwMode="auto">
          <a:xfrm>
            <a:off x="6274013" y="2480135"/>
            <a:ext cx="17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defRPr/>
            </a:pPr>
            <a:r>
              <a:rPr lang="es-CO" altLang="es-CO" sz="1400" b="1" dirty="0">
                <a:solidFill>
                  <a:prstClr val="black"/>
                </a:solidFill>
                <a:latin typeface="Arial Narrow" panose="020B0606020202030204" pitchFamily="34" charset="0"/>
              </a:rPr>
              <a:t>Trans</a:t>
            </a:r>
            <a:r>
              <a:rPr lang="es-ES" altLang="es-CO" sz="1400" b="1" dirty="0">
                <a:solidFill>
                  <a:prstClr val="black"/>
                </a:solidFill>
                <a:latin typeface="Arial Narrow" panose="020B0606020202030204" pitchFamily="34" charset="0"/>
              </a:rPr>
              <a:t>parencia</a:t>
            </a:r>
            <a:br>
              <a:rPr lang="es-ES" altLang="es-CO" sz="1400" b="1" dirty="0">
                <a:solidFill>
                  <a:prstClr val="black"/>
                </a:solidFill>
                <a:latin typeface="Arial Narrow" panose="020B0606020202030204" pitchFamily="34" charset="0"/>
              </a:rPr>
            </a:br>
            <a:r>
              <a:rPr lang="es-ES" altLang="es-CO" sz="1400" b="1" dirty="0">
                <a:solidFill>
                  <a:prstClr val="black"/>
                </a:solidFill>
                <a:latin typeface="Arial Narrow" panose="020B0606020202030204" pitchFamily="34" charset="0"/>
              </a:rPr>
              <a:t>Pasiva</a:t>
            </a:r>
          </a:p>
        </p:txBody>
      </p:sp>
      <p:cxnSp>
        <p:nvCxnSpPr>
          <p:cNvPr id="31" name="Conector angular 21">
            <a:extLst>
              <a:ext uri="{FF2B5EF4-FFF2-40B4-BE49-F238E27FC236}">
                <a16:creationId xmlns:a16="http://schemas.microsoft.com/office/drawing/2014/main" id="{6DF643E3-9169-ADE8-123E-2F6E166C7469}"/>
              </a:ext>
            </a:extLst>
          </p:cNvPr>
          <p:cNvCxnSpPr/>
          <p:nvPr/>
        </p:nvCxnSpPr>
        <p:spPr>
          <a:xfrm rot="10800000" flipV="1">
            <a:off x="6055042" y="3010919"/>
            <a:ext cx="1260475" cy="360363"/>
          </a:xfrm>
          <a:prstGeom prst="bentConnector3">
            <a:avLst/>
          </a:prstGeom>
          <a:ln>
            <a:solidFill>
              <a:schemeClr val="tx1">
                <a:lumMod val="75000"/>
                <a:lumOff val="25000"/>
              </a:schemeClr>
            </a:solidFill>
            <a:tailEnd type="oval"/>
          </a:ln>
          <a:effectLst/>
        </p:spPr>
        <p:style>
          <a:lnRef idx="3">
            <a:schemeClr val="accent2"/>
          </a:lnRef>
          <a:fillRef idx="0">
            <a:schemeClr val="accent2"/>
          </a:fillRef>
          <a:effectRef idx="2">
            <a:schemeClr val="accent2"/>
          </a:effectRef>
          <a:fontRef idx="minor">
            <a:schemeClr val="tx1"/>
          </a:fontRef>
        </p:style>
      </p:cxnSp>
      <p:cxnSp>
        <p:nvCxnSpPr>
          <p:cNvPr id="32" name="Conector angular 21">
            <a:extLst>
              <a:ext uri="{FF2B5EF4-FFF2-40B4-BE49-F238E27FC236}">
                <a16:creationId xmlns:a16="http://schemas.microsoft.com/office/drawing/2014/main" id="{8E66828F-CFF4-ADE7-73D0-4426F595B01A}"/>
              </a:ext>
            </a:extLst>
          </p:cNvPr>
          <p:cNvCxnSpPr/>
          <p:nvPr/>
        </p:nvCxnSpPr>
        <p:spPr>
          <a:xfrm rot="10800000" flipV="1">
            <a:off x="6207442" y="3163319"/>
            <a:ext cx="1260475" cy="360363"/>
          </a:xfrm>
          <a:prstGeom prst="bentConnector3">
            <a:avLst/>
          </a:prstGeom>
          <a:ln>
            <a:solidFill>
              <a:schemeClr val="tx1">
                <a:lumMod val="75000"/>
                <a:lumOff val="25000"/>
              </a:schemeClr>
            </a:solidFill>
            <a:tailEnd type="oval"/>
          </a:ln>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9818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A33928FA-E09C-59E9-F5FA-63482A5399F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70185E1-8D23-72FF-3F47-F64B9677CE4A}"/>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A106830C-8189-B129-45A4-3CA32265D54C}"/>
              </a:ext>
            </a:extLst>
          </p:cNvPr>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a:solidFill>
                  <a:srgbClr val="1E2761"/>
                </a:solidFill>
                <a:latin typeface="Georgia" pitchFamily="34" charset="0"/>
                <a:ea typeface="Georgia" pitchFamily="34" charset="-122"/>
                <a:cs typeface="Georgia" pitchFamily="34" charset="-120"/>
              </a:rPr>
              <a:t>Fases de la Gestión Pública en MIPG</a:t>
            </a:r>
            <a:endParaRPr lang="es-CO" sz="2800" noProof="0" dirty="0"/>
          </a:p>
        </p:txBody>
      </p:sp>
      <p:pic>
        <p:nvPicPr>
          <p:cNvPr id="16" name="Imagen 15" descr="Texto&#10;&#10;Descripción generada automáticamente con confianza media">
            <a:extLst>
              <a:ext uri="{FF2B5EF4-FFF2-40B4-BE49-F238E27FC236}">
                <a16:creationId xmlns:a16="http://schemas.microsoft.com/office/drawing/2014/main" id="{AC75BBFB-A4FB-504A-408D-361B4E06F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4" name="object 7">
            <a:extLst>
              <a:ext uri="{FF2B5EF4-FFF2-40B4-BE49-F238E27FC236}">
                <a16:creationId xmlns:a16="http://schemas.microsoft.com/office/drawing/2014/main" id="{B1E98F62-7CD1-3E79-04ED-B968CE0288F6}"/>
              </a:ext>
            </a:extLst>
          </p:cNvPr>
          <p:cNvPicPr/>
          <p:nvPr/>
        </p:nvPicPr>
        <p:blipFill>
          <a:blip r:embed="rId4" cstate="print"/>
          <a:stretch>
            <a:fillRect/>
          </a:stretch>
        </p:blipFill>
        <p:spPr>
          <a:xfrm>
            <a:off x="885824" y="640079"/>
            <a:ext cx="5568315" cy="4421506"/>
          </a:xfrm>
          <a:prstGeom prst="rect">
            <a:avLst/>
          </a:prstGeom>
        </p:spPr>
      </p:pic>
    </p:spTree>
    <p:extLst>
      <p:ext uri="{BB962C8B-B14F-4D97-AF65-F5344CB8AC3E}">
        <p14:creationId xmlns:p14="http://schemas.microsoft.com/office/powerpoint/2010/main" val="89351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5">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1371600"/>
            <a:ext cx="1371600" cy="914400"/>
          </a:xfrm>
          <a:prstGeom prst="rect">
            <a:avLst/>
          </a:prstGeom>
          <a:noFill/>
          <a:ln/>
        </p:spPr>
        <p:txBody>
          <a:bodyPr wrap="square" lIns="0" tIns="0" rIns="0" bIns="0" rtlCol="0" anchor="ctr"/>
          <a:lstStyle/>
          <a:p>
            <a:pPr marL="0" indent="0">
              <a:buNone/>
            </a:pPr>
            <a:r>
              <a:rPr lang="es-CO" sz="6000" b="1" noProof="0" dirty="0">
                <a:solidFill>
                  <a:srgbClr val="D4A843">
                    <a:alpha val="70000"/>
                  </a:srgbClr>
                </a:solidFill>
                <a:latin typeface="Georgia" pitchFamily="34" charset="0"/>
                <a:ea typeface="Georgia" pitchFamily="34" charset="-122"/>
                <a:cs typeface="Georgia" pitchFamily="34" charset="-120"/>
              </a:rPr>
              <a:t>02</a:t>
            </a:r>
            <a:endParaRPr lang="es-CO" sz="6000" noProof="0" dirty="0"/>
          </a:p>
        </p:txBody>
      </p:sp>
      <p:sp>
        <p:nvSpPr>
          <p:cNvPr id="4" name="Text 2"/>
          <p:cNvSpPr/>
          <p:nvPr/>
        </p:nvSpPr>
        <p:spPr>
          <a:xfrm>
            <a:off x="731520" y="2103120"/>
            <a:ext cx="7315200" cy="731520"/>
          </a:xfrm>
          <a:prstGeom prst="rect">
            <a:avLst/>
          </a:prstGeom>
          <a:noFill/>
          <a:ln/>
        </p:spPr>
        <p:txBody>
          <a:bodyPr wrap="square" lIns="0" tIns="0" rIns="0" bIns="0" rtlCol="0" anchor="ctr"/>
          <a:lstStyle/>
          <a:p>
            <a:pPr marL="0" indent="0">
              <a:buNone/>
            </a:pPr>
            <a:r>
              <a:rPr lang="es-CO" sz="3400" b="1" noProof="0" dirty="0">
                <a:solidFill>
                  <a:srgbClr val="FFFFFF"/>
                </a:solidFill>
                <a:latin typeface="Georgia" pitchFamily="34" charset="0"/>
                <a:ea typeface="Georgia" pitchFamily="34" charset="-122"/>
                <a:cs typeface="Georgia" pitchFamily="34" charset="-120"/>
              </a:rPr>
              <a:t>Estructura y Secciones del Menú</a:t>
            </a:r>
            <a:endParaRPr lang="es-CO" sz="3400" noProof="0" dirty="0"/>
          </a:p>
        </p:txBody>
      </p:sp>
      <p:sp>
        <p:nvSpPr>
          <p:cNvPr id="5" name="Text 3"/>
          <p:cNvSpPr/>
          <p:nvPr/>
        </p:nvSpPr>
        <p:spPr>
          <a:xfrm>
            <a:off x="731520" y="2880360"/>
            <a:ext cx="5486400" cy="365760"/>
          </a:xfrm>
          <a:prstGeom prst="rect">
            <a:avLst/>
          </a:prstGeom>
          <a:noFill/>
          <a:ln/>
        </p:spPr>
        <p:txBody>
          <a:bodyPr wrap="square" lIns="0" tIns="0" rIns="0" bIns="0" rtlCol="0" anchor="ctr"/>
          <a:lstStyle/>
          <a:p>
            <a:pPr marL="0" indent="0">
              <a:buNone/>
            </a:pPr>
            <a:r>
              <a:rPr lang="es-CO" sz="1600" noProof="0" dirty="0">
                <a:solidFill>
                  <a:srgbClr val="F0D78C"/>
                </a:solidFill>
                <a:latin typeface="Calibri" pitchFamily="34" charset="0"/>
                <a:ea typeface="Calibri" pitchFamily="34" charset="-122"/>
                <a:cs typeface="Calibri" pitchFamily="34" charset="-120"/>
              </a:rPr>
              <a:t>Las 7 secciones principales</a:t>
            </a:r>
            <a:endParaRPr lang="es-CO" sz="1600" noProof="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045B334C-7030-22ED-5009-A7EC1C01900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9013AD8-2739-7F51-E2D9-F420E1CE0863}"/>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C2B51E96-5A6F-478C-803E-9A44EFFFB8F1}"/>
              </a:ext>
            </a:extLst>
          </p:cNvPr>
          <p:cNvSpPr/>
          <p:nvPr/>
        </p:nvSpPr>
        <p:spPr>
          <a:xfrm>
            <a:off x="731520" y="274320"/>
            <a:ext cx="7315200" cy="548640"/>
          </a:xfrm>
          <a:prstGeom prst="rect">
            <a:avLst/>
          </a:prstGeom>
          <a:noFill/>
          <a:ln/>
        </p:spPr>
        <p:txBody>
          <a:bodyPr wrap="square" lIns="0" tIns="0" rIns="0" bIns="0" rtlCol="0" anchor="ctr"/>
          <a:lstStyle/>
          <a:p>
            <a:pPr marL="0" indent="0">
              <a:buNone/>
            </a:pPr>
            <a:r>
              <a:rPr lang="es-CO" sz="2600" b="1" noProof="0" dirty="0">
                <a:solidFill>
                  <a:srgbClr val="1E2761"/>
                </a:solidFill>
                <a:latin typeface="Georgia" pitchFamily="34" charset="0"/>
                <a:ea typeface="Georgia" pitchFamily="34" charset="-122"/>
                <a:cs typeface="Georgia" pitchFamily="34" charset="-120"/>
              </a:rPr>
              <a:t>Las 7 Secciones del Menú Participa</a:t>
            </a:r>
            <a:endParaRPr lang="es-CO" sz="2600" noProof="0" dirty="0"/>
          </a:p>
        </p:txBody>
      </p:sp>
      <p:sp>
        <p:nvSpPr>
          <p:cNvPr id="4" name="Shape 2">
            <a:extLst>
              <a:ext uri="{FF2B5EF4-FFF2-40B4-BE49-F238E27FC236}">
                <a16:creationId xmlns:a16="http://schemas.microsoft.com/office/drawing/2014/main" id="{134A8116-233D-451E-9E0E-CFEC5556215E}"/>
              </a:ext>
            </a:extLst>
          </p:cNvPr>
          <p:cNvSpPr/>
          <p:nvPr/>
        </p:nvSpPr>
        <p:spPr>
          <a:xfrm>
            <a:off x="731520" y="1051560"/>
            <a:ext cx="1828800" cy="1234440"/>
          </a:xfrm>
          <a:prstGeom prst="rect">
            <a:avLst/>
          </a:prstGeom>
          <a:solidFill>
            <a:srgbClr val="FFFFFF"/>
          </a:solidFill>
          <a:ln/>
        </p:spPr>
        <p:txBody>
          <a:bodyPr/>
          <a:lstStyle/>
          <a:p>
            <a:endParaRPr lang="es-CO" noProof="0" dirty="0"/>
          </a:p>
        </p:txBody>
      </p:sp>
      <p:pic>
        <p:nvPicPr>
          <p:cNvPr id="5" name="Image 0" descr="preencoded.png">
            <a:extLst>
              <a:ext uri="{FF2B5EF4-FFF2-40B4-BE49-F238E27FC236}">
                <a16:creationId xmlns:a16="http://schemas.microsoft.com/office/drawing/2014/main" id="{A370D8A8-C973-419A-6757-B3E40590EDEF}"/>
              </a:ext>
            </a:extLst>
          </p:cNvPr>
          <p:cNvPicPr>
            <a:picLocks noChangeAspect="1"/>
          </p:cNvPicPr>
          <p:nvPr/>
        </p:nvPicPr>
        <p:blipFill>
          <a:blip r:embed="rId3"/>
          <a:stretch>
            <a:fillRect/>
          </a:stretch>
        </p:blipFill>
        <p:spPr>
          <a:xfrm>
            <a:off x="1417320" y="1188720"/>
            <a:ext cx="411480" cy="411480"/>
          </a:xfrm>
          <a:prstGeom prst="rect">
            <a:avLst/>
          </a:prstGeom>
        </p:spPr>
      </p:pic>
      <p:sp>
        <p:nvSpPr>
          <p:cNvPr id="6" name="Text 3">
            <a:extLst>
              <a:ext uri="{FF2B5EF4-FFF2-40B4-BE49-F238E27FC236}">
                <a16:creationId xmlns:a16="http://schemas.microsoft.com/office/drawing/2014/main" id="{A92BD9CC-5F94-2100-3EAB-DFB144987B3D}"/>
              </a:ext>
            </a:extLst>
          </p:cNvPr>
          <p:cNvSpPr/>
          <p:nvPr/>
        </p:nvSpPr>
        <p:spPr>
          <a:xfrm>
            <a:off x="822960" y="169164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Descripción</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General</a:t>
            </a:r>
            <a:endParaRPr lang="es-CO" sz="1100" noProof="0" dirty="0"/>
          </a:p>
        </p:txBody>
      </p:sp>
      <p:sp>
        <p:nvSpPr>
          <p:cNvPr id="7" name="Shape 4">
            <a:extLst>
              <a:ext uri="{FF2B5EF4-FFF2-40B4-BE49-F238E27FC236}">
                <a16:creationId xmlns:a16="http://schemas.microsoft.com/office/drawing/2014/main" id="{18B12FF5-315A-3E9B-A7C8-3BF636536234}"/>
              </a:ext>
            </a:extLst>
          </p:cNvPr>
          <p:cNvSpPr/>
          <p:nvPr/>
        </p:nvSpPr>
        <p:spPr>
          <a:xfrm>
            <a:off x="2788920" y="1051560"/>
            <a:ext cx="1828800" cy="1234440"/>
          </a:xfrm>
          <a:prstGeom prst="rect">
            <a:avLst/>
          </a:prstGeom>
          <a:solidFill>
            <a:srgbClr val="FFFFFF"/>
          </a:solidFill>
          <a:ln/>
        </p:spPr>
        <p:txBody>
          <a:bodyPr/>
          <a:lstStyle/>
          <a:p>
            <a:endParaRPr lang="es-CO" noProof="0" dirty="0"/>
          </a:p>
        </p:txBody>
      </p:sp>
      <p:pic>
        <p:nvPicPr>
          <p:cNvPr id="8" name="Image 1" descr="preencoded.png">
            <a:extLst>
              <a:ext uri="{FF2B5EF4-FFF2-40B4-BE49-F238E27FC236}">
                <a16:creationId xmlns:a16="http://schemas.microsoft.com/office/drawing/2014/main" id="{50F16739-8489-94A6-1719-247F9E18B11A}"/>
              </a:ext>
            </a:extLst>
          </p:cNvPr>
          <p:cNvPicPr>
            <a:picLocks noChangeAspect="1"/>
          </p:cNvPicPr>
          <p:nvPr/>
        </p:nvPicPr>
        <p:blipFill>
          <a:blip r:embed="rId4"/>
          <a:stretch>
            <a:fillRect/>
          </a:stretch>
        </p:blipFill>
        <p:spPr>
          <a:xfrm>
            <a:off x="3474720" y="1188720"/>
            <a:ext cx="411480" cy="411480"/>
          </a:xfrm>
          <a:prstGeom prst="rect">
            <a:avLst/>
          </a:prstGeom>
        </p:spPr>
      </p:pic>
      <p:sp>
        <p:nvSpPr>
          <p:cNvPr id="9" name="Text 5">
            <a:extLst>
              <a:ext uri="{FF2B5EF4-FFF2-40B4-BE49-F238E27FC236}">
                <a16:creationId xmlns:a16="http://schemas.microsoft.com/office/drawing/2014/main" id="{57468250-E0CE-3175-32BA-5EB184D622AB}"/>
              </a:ext>
            </a:extLst>
          </p:cNvPr>
          <p:cNvSpPr/>
          <p:nvPr/>
        </p:nvSpPr>
        <p:spPr>
          <a:xfrm>
            <a:off x="2880360" y="169164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Participación</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para Diagnóstico</a:t>
            </a:r>
            <a:endParaRPr lang="es-CO" sz="1100" noProof="0" dirty="0"/>
          </a:p>
        </p:txBody>
      </p:sp>
      <p:sp>
        <p:nvSpPr>
          <p:cNvPr id="10" name="Shape 6">
            <a:extLst>
              <a:ext uri="{FF2B5EF4-FFF2-40B4-BE49-F238E27FC236}">
                <a16:creationId xmlns:a16="http://schemas.microsoft.com/office/drawing/2014/main" id="{CA34C386-E567-F7EC-23E9-D57AFE2ADC84}"/>
              </a:ext>
            </a:extLst>
          </p:cNvPr>
          <p:cNvSpPr/>
          <p:nvPr/>
        </p:nvSpPr>
        <p:spPr>
          <a:xfrm>
            <a:off x="4846320" y="1051560"/>
            <a:ext cx="1828800" cy="1234440"/>
          </a:xfrm>
          <a:prstGeom prst="rect">
            <a:avLst/>
          </a:prstGeom>
          <a:solidFill>
            <a:srgbClr val="FFFFFF"/>
          </a:solidFill>
          <a:ln/>
        </p:spPr>
        <p:txBody>
          <a:bodyPr/>
          <a:lstStyle/>
          <a:p>
            <a:endParaRPr lang="es-CO" noProof="0" dirty="0"/>
          </a:p>
        </p:txBody>
      </p:sp>
      <p:pic>
        <p:nvPicPr>
          <p:cNvPr id="11" name="Image 2" descr="preencoded.png">
            <a:extLst>
              <a:ext uri="{FF2B5EF4-FFF2-40B4-BE49-F238E27FC236}">
                <a16:creationId xmlns:a16="http://schemas.microsoft.com/office/drawing/2014/main" id="{596DAC37-24B0-30D2-536A-39C5427D0385}"/>
              </a:ext>
            </a:extLst>
          </p:cNvPr>
          <p:cNvPicPr>
            <a:picLocks noChangeAspect="1"/>
          </p:cNvPicPr>
          <p:nvPr/>
        </p:nvPicPr>
        <p:blipFill>
          <a:blip r:embed="rId5"/>
          <a:stretch>
            <a:fillRect/>
          </a:stretch>
        </p:blipFill>
        <p:spPr>
          <a:xfrm>
            <a:off x="5532120" y="1188720"/>
            <a:ext cx="411480" cy="411480"/>
          </a:xfrm>
          <a:prstGeom prst="rect">
            <a:avLst/>
          </a:prstGeom>
        </p:spPr>
      </p:pic>
      <p:sp>
        <p:nvSpPr>
          <p:cNvPr id="12" name="Text 7">
            <a:extLst>
              <a:ext uri="{FF2B5EF4-FFF2-40B4-BE49-F238E27FC236}">
                <a16:creationId xmlns:a16="http://schemas.microsoft.com/office/drawing/2014/main" id="{9DD91177-47C1-2B70-FB49-1A7822DB2B1F}"/>
              </a:ext>
            </a:extLst>
          </p:cNvPr>
          <p:cNvSpPr/>
          <p:nvPr/>
        </p:nvSpPr>
        <p:spPr>
          <a:xfrm>
            <a:off x="4937760" y="169164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Planeación y</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Presupuesto</a:t>
            </a:r>
            <a:endParaRPr lang="es-CO" sz="1100" noProof="0" dirty="0"/>
          </a:p>
        </p:txBody>
      </p:sp>
      <p:sp>
        <p:nvSpPr>
          <p:cNvPr id="13" name="Shape 8">
            <a:extLst>
              <a:ext uri="{FF2B5EF4-FFF2-40B4-BE49-F238E27FC236}">
                <a16:creationId xmlns:a16="http://schemas.microsoft.com/office/drawing/2014/main" id="{694F1C9C-B1F3-E5A9-DC31-2A5822DCB74D}"/>
              </a:ext>
            </a:extLst>
          </p:cNvPr>
          <p:cNvSpPr/>
          <p:nvPr/>
        </p:nvSpPr>
        <p:spPr>
          <a:xfrm>
            <a:off x="6903720" y="1051560"/>
            <a:ext cx="1828800" cy="1234440"/>
          </a:xfrm>
          <a:prstGeom prst="rect">
            <a:avLst/>
          </a:prstGeom>
          <a:solidFill>
            <a:srgbClr val="FFFFFF"/>
          </a:solidFill>
          <a:ln/>
        </p:spPr>
        <p:txBody>
          <a:bodyPr/>
          <a:lstStyle/>
          <a:p>
            <a:endParaRPr lang="es-CO" noProof="0" dirty="0"/>
          </a:p>
        </p:txBody>
      </p:sp>
      <p:pic>
        <p:nvPicPr>
          <p:cNvPr id="14" name="Image 3" descr="preencoded.png">
            <a:extLst>
              <a:ext uri="{FF2B5EF4-FFF2-40B4-BE49-F238E27FC236}">
                <a16:creationId xmlns:a16="http://schemas.microsoft.com/office/drawing/2014/main" id="{7CE19AA2-B0B5-4561-0E01-70D5DE29CDB0}"/>
              </a:ext>
            </a:extLst>
          </p:cNvPr>
          <p:cNvPicPr>
            <a:picLocks noChangeAspect="1"/>
          </p:cNvPicPr>
          <p:nvPr/>
        </p:nvPicPr>
        <p:blipFill>
          <a:blip r:embed="rId6"/>
          <a:stretch>
            <a:fillRect/>
          </a:stretch>
        </p:blipFill>
        <p:spPr>
          <a:xfrm>
            <a:off x="7589520" y="1188720"/>
            <a:ext cx="411480" cy="411480"/>
          </a:xfrm>
          <a:prstGeom prst="rect">
            <a:avLst/>
          </a:prstGeom>
        </p:spPr>
      </p:pic>
      <p:sp>
        <p:nvSpPr>
          <p:cNvPr id="15" name="Text 9">
            <a:extLst>
              <a:ext uri="{FF2B5EF4-FFF2-40B4-BE49-F238E27FC236}">
                <a16:creationId xmlns:a16="http://schemas.microsoft.com/office/drawing/2014/main" id="{254B2EAC-CE04-0270-A0F6-27E7F6584009}"/>
              </a:ext>
            </a:extLst>
          </p:cNvPr>
          <p:cNvSpPr/>
          <p:nvPr/>
        </p:nvSpPr>
        <p:spPr>
          <a:xfrm>
            <a:off x="6995160" y="169164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Consulta</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Ciudadana</a:t>
            </a:r>
            <a:endParaRPr lang="es-CO" sz="1100" noProof="0" dirty="0"/>
          </a:p>
        </p:txBody>
      </p:sp>
      <p:sp>
        <p:nvSpPr>
          <p:cNvPr id="16" name="Shape 10">
            <a:extLst>
              <a:ext uri="{FF2B5EF4-FFF2-40B4-BE49-F238E27FC236}">
                <a16:creationId xmlns:a16="http://schemas.microsoft.com/office/drawing/2014/main" id="{0E33DBE3-EF55-15F1-C05E-6C62068E6176}"/>
              </a:ext>
            </a:extLst>
          </p:cNvPr>
          <p:cNvSpPr/>
          <p:nvPr/>
        </p:nvSpPr>
        <p:spPr>
          <a:xfrm>
            <a:off x="731520" y="2514600"/>
            <a:ext cx="1828800" cy="1234440"/>
          </a:xfrm>
          <a:prstGeom prst="rect">
            <a:avLst/>
          </a:prstGeom>
          <a:solidFill>
            <a:srgbClr val="FFFFFF"/>
          </a:solidFill>
          <a:ln/>
        </p:spPr>
        <p:txBody>
          <a:bodyPr/>
          <a:lstStyle/>
          <a:p>
            <a:endParaRPr lang="es-CO" noProof="0" dirty="0"/>
          </a:p>
        </p:txBody>
      </p:sp>
      <p:pic>
        <p:nvPicPr>
          <p:cNvPr id="17" name="Image 4" descr="preencoded.png">
            <a:extLst>
              <a:ext uri="{FF2B5EF4-FFF2-40B4-BE49-F238E27FC236}">
                <a16:creationId xmlns:a16="http://schemas.microsoft.com/office/drawing/2014/main" id="{0AB20399-E5FF-ABC9-8B76-FAE8F79F23A7}"/>
              </a:ext>
            </a:extLst>
          </p:cNvPr>
          <p:cNvPicPr>
            <a:picLocks noChangeAspect="1"/>
          </p:cNvPicPr>
          <p:nvPr/>
        </p:nvPicPr>
        <p:blipFill>
          <a:blip r:embed="rId7"/>
          <a:stretch>
            <a:fillRect/>
          </a:stretch>
        </p:blipFill>
        <p:spPr>
          <a:xfrm>
            <a:off x="1417320" y="2651760"/>
            <a:ext cx="411480" cy="411480"/>
          </a:xfrm>
          <a:prstGeom prst="rect">
            <a:avLst/>
          </a:prstGeom>
        </p:spPr>
      </p:pic>
      <p:sp>
        <p:nvSpPr>
          <p:cNvPr id="18" name="Text 11">
            <a:extLst>
              <a:ext uri="{FF2B5EF4-FFF2-40B4-BE49-F238E27FC236}">
                <a16:creationId xmlns:a16="http://schemas.microsoft.com/office/drawing/2014/main" id="{6416AF35-AB9A-DE77-E6A0-0ECA91FB79C3}"/>
              </a:ext>
            </a:extLst>
          </p:cNvPr>
          <p:cNvSpPr/>
          <p:nvPr/>
        </p:nvSpPr>
        <p:spPr>
          <a:xfrm>
            <a:off x="822960" y="315468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Colaboración e</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Innovación</a:t>
            </a:r>
            <a:endParaRPr lang="es-CO" sz="1100" noProof="0" dirty="0"/>
          </a:p>
        </p:txBody>
      </p:sp>
      <p:sp>
        <p:nvSpPr>
          <p:cNvPr id="19" name="Shape 12">
            <a:extLst>
              <a:ext uri="{FF2B5EF4-FFF2-40B4-BE49-F238E27FC236}">
                <a16:creationId xmlns:a16="http://schemas.microsoft.com/office/drawing/2014/main" id="{9AD641DC-89CA-5806-628E-835758C0BBA2}"/>
              </a:ext>
            </a:extLst>
          </p:cNvPr>
          <p:cNvSpPr/>
          <p:nvPr/>
        </p:nvSpPr>
        <p:spPr>
          <a:xfrm>
            <a:off x="2788920" y="2514600"/>
            <a:ext cx="1828800" cy="1234440"/>
          </a:xfrm>
          <a:prstGeom prst="rect">
            <a:avLst/>
          </a:prstGeom>
          <a:solidFill>
            <a:srgbClr val="FFFFFF"/>
          </a:solidFill>
          <a:ln/>
        </p:spPr>
        <p:txBody>
          <a:bodyPr/>
          <a:lstStyle/>
          <a:p>
            <a:endParaRPr lang="es-CO" noProof="0" dirty="0"/>
          </a:p>
        </p:txBody>
      </p:sp>
      <p:pic>
        <p:nvPicPr>
          <p:cNvPr id="20" name="Image 5" descr="preencoded.png">
            <a:extLst>
              <a:ext uri="{FF2B5EF4-FFF2-40B4-BE49-F238E27FC236}">
                <a16:creationId xmlns:a16="http://schemas.microsoft.com/office/drawing/2014/main" id="{02EB4D4D-3B32-245D-7912-E8B7D26DD2C3}"/>
              </a:ext>
            </a:extLst>
          </p:cNvPr>
          <p:cNvPicPr>
            <a:picLocks noChangeAspect="1"/>
          </p:cNvPicPr>
          <p:nvPr/>
        </p:nvPicPr>
        <p:blipFill>
          <a:blip r:embed="rId8"/>
          <a:stretch>
            <a:fillRect/>
          </a:stretch>
        </p:blipFill>
        <p:spPr>
          <a:xfrm>
            <a:off x="3474720" y="2651760"/>
            <a:ext cx="411480" cy="411480"/>
          </a:xfrm>
          <a:prstGeom prst="rect">
            <a:avLst/>
          </a:prstGeom>
        </p:spPr>
      </p:pic>
      <p:sp>
        <p:nvSpPr>
          <p:cNvPr id="21" name="Text 13">
            <a:extLst>
              <a:ext uri="{FF2B5EF4-FFF2-40B4-BE49-F238E27FC236}">
                <a16:creationId xmlns:a16="http://schemas.microsoft.com/office/drawing/2014/main" id="{7180F41E-5314-6DAC-94F7-832C18ABE730}"/>
              </a:ext>
            </a:extLst>
          </p:cNvPr>
          <p:cNvSpPr/>
          <p:nvPr/>
        </p:nvSpPr>
        <p:spPr>
          <a:xfrm>
            <a:off x="2880360" y="315468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Rendición de</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Cuentas</a:t>
            </a:r>
            <a:endParaRPr lang="es-CO" sz="1100" noProof="0" dirty="0"/>
          </a:p>
        </p:txBody>
      </p:sp>
      <p:sp>
        <p:nvSpPr>
          <p:cNvPr id="22" name="Shape 14">
            <a:extLst>
              <a:ext uri="{FF2B5EF4-FFF2-40B4-BE49-F238E27FC236}">
                <a16:creationId xmlns:a16="http://schemas.microsoft.com/office/drawing/2014/main" id="{583AB313-8B82-FDA2-EE76-EEFDBE168727}"/>
              </a:ext>
            </a:extLst>
          </p:cNvPr>
          <p:cNvSpPr/>
          <p:nvPr/>
        </p:nvSpPr>
        <p:spPr>
          <a:xfrm>
            <a:off x="4846320" y="2514600"/>
            <a:ext cx="1828800" cy="1234440"/>
          </a:xfrm>
          <a:prstGeom prst="rect">
            <a:avLst/>
          </a:prstGeom>
          <a:solidFill>
            <a:srgbClr val="FFFFFF"/>
          </a:solidFill>
          <a:ln/>
        </p:spPr>
        <p:txBody>
          <a:bodyPr/>
          <a:lstStyle/>
          <a:p>
            <a:endParaRPr lang="es-CO" noProof="0" dirty="0"/>
          </a:p>
        </p:txBody>
      </p:sp>
      <p:pic>
        <p:nvPicPr>
          <p:cNvPr id="23" name="Image 6" descr="preencoded.png">
            <a:extLst>
              <a:ext uri="{FF2B5EF4-FFF2-40B4-BE49-F238E27FC236}">
                <a16:creationId xmlns:a16="http://schemas.microsoft.com/office/drawing/2014/main" id="{C1BE82F9-9EEF-D3E1-F442-52219911264F}"/>
              </a:ext>
            </a:extLst>
          </p:cNvPr>
          <p:cNvPicPr>
            <a:picLocks noChangeAspect="1"/>
          </p:cNvPicPr>
          <p:nvPr/>
        </p:nvPicPr>
        <p:blipFill>
          <a:blip r:embed="rId9"/>
          <a:stretch>
            <a:fillRect/>
          </a:stretch>
        </p:blipFill>
        <p:spPr>
          <a:xfrm>
            <a:off x="5532120" y="2651760"/>
            <a:ext cx="411480" cy="411480"/>
          </a:xfrm>
          <a:prstGeom prst="rect">
            <a:avLst/>
          </a:prstGeom>
        </p:spPr>
      </p:pic>
      <p:sp>
        <p:nvSpPr>
          <p:cNvPr id="24" name="Text 15">
            <a:extLst>
              <a:ext uri="{FF2B5EF4-FFF2-40B4-BE49-F238E27FC236}">
                <a16:creationId xmlns:a16="http://schemas.microsoft.com/office/drawing/2014/main" id="{332CCD1B-069B-91D4-D02A-EB4D8AA94906}"/>
              </a:ext>
            </a:extLst>
          </p:cNvPr>
          <p:cNvSpPr/>
          <p:nvPr/>
        </p:nvSpPr>
        <p:spPr>
          <a:xfrm>
            <a:off x="4937760" y="3154680"/>
            <a:ext cx="1645920" cy="502920"/>
          </a:xfrm>
          <a:prstGeom prst="rect">
            <a:avLst/>
          </a:prstGeom>
          <a:noFill/>
          <a:ln/>
        </p:spPr>
        <p:txBody>
          <a:bodyPr wrap="square" lIns="0" tIns="0" rIns="0" bIns="0" rtlCol="0" anchor="t"/>
          <a:lstStyle/>
          <a:p>
            <a:pPr marL="0" indent="0" algn="ctr">
              <a:buNone/>
            </a:pPr>
            <a:r>
              <a:rPr lang="es-CO" sz="1100" b="1" noProof="0" dirty="0">
                <a:solidFill>
                  <a:srgbClr val="1E2761"/>
                </a:solidFill>
                <a:latin typeface="Calibri" pitchFamily="34" charset="0"/>
                <a:ea typeface="Calibri" pitchFamily="34" charset="-122"/>
                <a:cs typeface="Calibri" pitchFamily="34" charset="-120"/>
              </a:rPr>
              <a:t>Control</a:t>
            </a:r>
            <a:endParaRPr lang="es-CO" sz="1100" noProof="0" dirty="0"/>
          </a:p>
          <a:p>
            <a:pPr marL="0" indent="0" algn="ctr">
              <a:buNone/>
            </a:pPr>
            <a:r>
              <a:rPr lang="es-CO" sz="1100" b="1" noProof="0" dirty="0">
                <a:solidFill>
                  <a:srgbClr val="1E2761"/>
                </a:solidFill>
                <a:latin typeface="Calibri" pitchFamily="34" charset="0"/>
                <a:ea typeface="Calibri" pitchFamily="34" charset="-122"/>
                <a:cs typeface="Calibri" pitchFamily="34" charset="-120"/>
              </a:rPr>
              <a:t>Social</a:t>
            </a:r>
            <a:endParaRPr lang="es-CO" sz="1100" noProof="0" dirty="0"/>
          </a:p>
        </p:txBody>
      </p:sp>
      <p:sp>
        <p:nvSpPr>
          <p:cNvPr id="25" name="Text 16">
            <a:extLst>
              <a:ext uri="{FF2B5EF4-FFF2-40B4-BE49-F238E27FC236}">
                <a16:creationId xmlns:a16="http://schemas.microsoft.com/office/drawing/2014/main" id="{16D20DBC-5727-A0D5-F43C-FD1C1B6DCB4E}"/>
              </a:ext>
            </a:extLst>
          </p:cNvPr>
          <p:cNvSpPr/>
          <p:nvPr/>
        </p:nvSpPr>
        <p:spPr>
          <a:xfrm>
            <a:off x="731520" y="4023360"/>
            <a:ext cx="7680960" cy="457200"/>
          </a:xfrm>
          <a:prstGeom prst="rect">
            <a:avLst/>
          </a:prstGeom>
          <a:noFill/>
          <a:ln/>
        </p:spPr>
        <p:txBody>
          <a:bodyPr wrap="square" lIns="0" tIns="0" rIns="0" bIns="0" rtlCol="0" anchor="ctr"/>
          <a:lstStyle/>
          <a:p>
            <a:pPr marL="0" indent="0">
              <a:buNone/>
            </a:pPr>
            <a:r>
              <a:rPr lang="es-CO" sz="1200" i="1" noProof="0" dirty="0">
                <a:solidFill>
                  <a:srgbClr val="8B92A8"/>
                </a:solidFill>
                <a:latin typeface="Calibri" pitchFamily="34" charset="0"/>
                <a:ea typeface="Calibri" pitchFamily="34" charset="-122"/>
                <a:cs typeface="Calibri" pitchFamily="34" charset="-120"/>
              </a:rPr>
              <a:t>Cada sección corresponde a un momento de interacción con la ciudadanía en el ciclo de gestión pública.</a:t>
            </a:r>
            <a:endParaRPr lang="es-CO" sz="1200" noProof="0" dirty="0"/>
          </a:p>
        </p:txBody>
      </p:sp>
      <p:pic>
        <p:nvPicPr>
          <p:cNvPr id="26" name="Imagen 25" descr="Texto&#10;&#10;Descripción generada automáticamente con confianza media">
            <a:extLst>
              <a:ext uri="{FF2B5EF4-FFF2-40B4-BE49-F238E27FC236}">
                <a16:creationId xmlns:a16="http://schemas.microsoft.com/office/drawing/2014/main" id="{8125E46B-2514-16F1-DF6E-510DAED5C42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229786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7">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4" name="Shape 2"/>
          <p:cNvSpPr/>
          <p:nvPr/>
        </p:nvSpPr>
        <p:spPr>
          <a:xfrm>
            <a:off x="731520" y="1005839"/>
            <a:ext cx="3749040" cy="3575685"/>
          </a:xfrm>
          <a:prstGeom prst="rect">
            <a:avLst/>
          </a:prstGeom>
          <a:solidFill>
            <a:srgbClr val="FFFFFF"/>
          </a:solidFill>
          <a:ln/>
        </p:spPr>
        <p:txBody>
          <a:bodyPr/>
          <a:lstStyle/>
          <a:p>
            <a:endParaRPr lang="es-CO" noProof="0" dirty="0"/>
          </a:p>
        </p:txBody>
      </p:sp>
      <p:sp>
        <p:nvSpPr>
          <p:cNvPr id="5" name="Shape 3"/>
          <p:cNvSpPr/>
          <p:nvPr/>
        </p:nvSpPr>
        <p:spPr>
          <a:xfrm>
            <a:off x="731520" y="1005840"/>
            <a:ext cx="3749040" cy="502920"/>
          </a:xfrm>
          <a:prstGeom prst="rect">
            <a:avLst/>
          </a:prstGeom>
          <a:solidFill>
            <a:srgbClr val="1E2761"/>
          </a:solidFill>
          <a:ln/>
        </p:spPr>
        <p:txBody>
          <a:bodyPr/>
          <a:lstStyle/>
          <a:p>
            <a:endParaRPr lang="es-CO" noProof="0" dirty="0"/>
          </a:p>
        </p:txBody>
      </p:sp>
      <p:pic>
        <p:nvPicPr>
          <p:cNvPr id="6" name="Image 0" descr="preencoded.png"/>
          <p:cNvPicPr>
            <a:picLocks noChangeAspect="1"/>
          </p:cNvPicPr>
          <p:nvPr/>
        </p:nvPicPr>
        <p:blipFill>
          <a:blip r:embed="rId3"/>
          <a:stretch>
            <a:fillRect/>
          </a:stretch>
        </p:blipFill>
        <p:spPr>
          <a:xfrm>
            <a:off x="914400" y="1069848"/>
            <a:ext cx="320040" cy="320040"/>
          </a:xfrm>
          <a:prstGeom prst="rect">
            <a:avLst/>
          </a:prstGeom>
        </p:spPr>
      </p:pic>
      <p:sp>
        <p:nvSpPr>
          <p:cNvPr id="7" name="Text 4"/>
          <p:cNvSpPr/>
          <p:nvPr/>
        </p:nvSpPr>
        <p:spPr>
          <a:xfrm>
            <a:off x="1325880" y="1024128"/>
            <a:ext cx="274320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Descripción General</a:t>
            </a:r>
            <a:endParaRPr lang="es-CO" sz="1400" noProof="0" dirty="0"/>
          </a:p>
        </p:txBody>
      </p:sp>
      <p:sp>
        <p:nvSpPr>
          <p:cNvPr id="8" name="Text 5"/>
          <p:cNvSpPr/>
          <p:nvPr/>
        </p:nvSpPr>
        <p:spPr>
          <a:xfrm>
            <a:off x="914400" y="1691640"/>
            <a:ext cx="3383280" cy="2377440"/>
          </a:xfrm>
          <a:prstGeom prst="rect">
            <a:avLst/>
          </a:prstGeom>
          <a:noFill/>
          <a:ln/>
        </p:spPr>
        <p:txBody>
          <a:bodyPr wrap="square" lIns="0" tIns="0" rIns="0" bIns="0" rtlCol="0" anchor="t"/>
          <a:lstStyle/>
          <a:p>
            <a:pPr marL="0" indent="0">
              <a:lnSpc>
                <a:spcPct val="110000"/>
              </a:lnSpc>
              <a:buNone/>
            </a:pPr>
            <a:r>
              <a:rPr lang="es-CO" sz="1600" noProof="0" dirty="0">
                <a:solidFill>
                  <a:srgbClr val="1A1F36"/>
                </a:solidFill>
                <a:latin typeface="Calibri" pitchFamily="34" charset="0"/>
                <a:ea typeface="Calibri" pitchFamily="34" charset="-122"/>
                <a:cs typeface="Calibri" pitchFamily="34" charset="-120"/>
              </a:rPr>
              <a:t>Información básica sobre qué es el menú y los mecanismos de participación disponibles.</a:t>
            </a:r>
            <a:endParaRPr lang="es-CO" sz="1600" noProof="0" dirty="0"/>
          </a:p>
          <a:p>
            <a:pPr marL="0" indent="0">
              <a:lnSpc>
                <a:spcPct val="110000"/>
              </a:lnSpc>
              <a:buNone/>
            </a:pPr>
            <a:endParaRPr lang="es-CO" sz="1600" noProof="0" dirty="0"/>
          </a:p>
          <a:p>
            <a:pPr marL="0" indent="0">
              <a:lnSpc>
                <a:spcPct val="110000"/>
              </a:lnSpc>
              <a:buNone/>
            </a:pPr>
            <a:r>
              <a:rPr lang="es-CO" sz="1600" b="1" noProof="0" dirty="0">
                <a:solidFill>
                  <a:srgbClr val="1E2761"/>
                </a:solidFill>
                <a:latin typeface="Calibri" pitchFamily="34" charset="0"/>
                <a:ea typeface="Calibri" pitchFamily="34" charset="-122"/>
                <a:cs typeface="Calibri" pitchFamily="34" charset="-120"/>
              </a:rPr>
              <a:t>Incluye:</a:t>
            </a:r>
            <a:endParaRPr lang="es-CO" sz="1600" noProof="0" dirty="0"/>
          </a:p>
          <a:p>
            <a:pPr marL="342900" indent="-342900">
              <a:lnSpc>
                <a:spcPct val="110000"/>
              </a:lnSpc>
              <a:buSzPct val="100000"/>
              <a:buChar char="•"/>
            </a:pPr>
            <a:r>
              <a:rPr lang="es-CO" sz="1600" noProof="0" dirty="0">
                <a:solidFill>
                  <a:srgbClr val="1A1F36"/>
                </a:solidFill>
                <a:latin typeface="Calibri" pitchFamily="34" charset="0"/>
                <a:ea typeface="Calibri" pitchFamily="34" charset="-122"/>
                <a:cs typeface="Calibri" pitchFamily="34" charset="-120"/>
              </a:rPr>
              <a:t>Definición del menú Participa</a:t>
            </a:r>
            <a:endParaRPr lang="es-CO" sz="1600" noProof="0" dirty="0"/>
          </a:p>
          <a:p>
            <a:pPr marL="342900" indent="-342900">
              <a:lnSpc>
                <a:spcPct val="110000"/>
              </a:lnSpc>
              <a:buSzPct val="100000"/>
              <a:buChar char="•"/>
            </a:pPr>
            <a:r>
              <a:rPr lang="es-CO" sz="1600" noProof="0" dirty="0">
                <a:solidFill>
                  <a:srgbClr val="1A1F36"/>
                </a:solidFill>
                <a:latin typeface="Calibri" pitchFamily="34" charset="0"/>
                <a:ea typeface="Calibri" pitchFamily="34" charset="-122"/>
                <a:cs typeface="Calibri" pitchFamily="34" charset="-120"/>
              </a:rPr>
              <a:t>Mecanismos de participación habilitados</a:t>
            </a:r>
            <a:endParaRPr lang="es-CO" sz="1600" noProof="0" dirty="0"/>
          </a:p>
          <a:p>
            <a:pPr marL="342900" indent="-342900">
              <a:lnSpc>
                <a:spcPct val="110000"/>
              </a:lnSpc>
              <a:buSzPct val="100000"/>
              <a:buChar char="•"/>
            </a:pPr>
            <a:r>
              <a:rPr lang="es-CO" sz="1600" noProof="0" dirty="0">
                <a:solidFill>
                  <a:srgbClr val="1A1F36"/>
                </a:solidFill>
                <a:latin typeface="Calibri" pitchFamily="34" charset="0"/>
                <a:ea typeface="Calibri" pitchFamily="34" charset="-122"/>
                <a:cs typeface="Calibri" pitchFamily="34" charset="-120"/>
              </a:rPr>
              <a:t>Calendario de actividades planificadas</a:t>
            </a:r>
            <a:endParaRPr lang="es-CO" sz="1600" noProof="0" dirty="0"/>
          </a:p>
        </p:txBody>
      </p:sp>
      <p:pic>
        <p:nvPicPr>
          <p:cNvPr id="14" name="Imagen 13" descr="Texto&#10;&#10;Descripción generada automáticamente con confianza media">
            <a:extLst>
              <a:ext uri="{FF2B5EF4-FFF2-40B4-BE49-F238E27FC236}">
                <a16:creationId xmlns:a16="http://schemas.microsoft.com/office/drawing/2014/main" id="{94A7EAB1-955C-2FA7-FCCF-0220DBD989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5" name="CuadroTexto 14">
            <a:extLst>
              <a:ext uri="{FF2B5EF4-FFF2-40B4-BE49-F238E27FC236}">
                <a16:creationId xmlns:a16="http://schemas.microsoft.com/office/drawing/2014/main" id="{9CCC05DB-0334-73E1-B32E-BC29B059C5D0}"/>
              </a:ext>
            </a:extLst>
          </p:cNvPr>
          <p:cNvSpPr txBox="1"/>
          <p:nvPr/>
        </p:nvSpPr>
        <p:spPr>
          <a:xfrm>
            <a:off x="4892040" y="943600"/>
            <a:ext cx="3661410" cy="4062651"/>
          </a:xfrm>
          <a:prstGeom prst="rect">
            <a:avLst/>
          </a:prstGeom>
          <a:noFill/>
        </p:spPr>
        <p:txBody>
          <a:bodyPr wrap="square" rtlCol="0">
            <a:spAutoFit/>
          </a:bodyPr>
          <a:lstStyle/>
          <a:p>
            <a:r>
              <a:rPr lang="es-CO" dirty="0">
                <a:hlinkClick r:id="rId5"/>
              </a:rPr>
              <a:t>https://www.dnp.gov.co/Participa_</a:t>
            </a:r>
          </a:p>
          <a:p>
            <a:endParaRPr lang="es-CO" dirty="0">
              <a:hlinkClick r:id="rId5"/>
            </a:endParaRPr>
          </a:p>
          <a:p>
            <a:r>
              <a:rPr lang="es-CO" dirty="0">
                <a:hlinkClick r:id="rId5"/>
              </a:rPr>
              <a:t>https://www.bucaramanga.gov.co/participa/</a:t>
            </a:r>
            <a:endParaRPr lang="es-CO" dirty="0"/>
          </a:p>
          <a:p>
            <a:endParaRPr lang="es-CO" dirty="0"/>
          </a:p>
          <a:p>
            <a:r>
              <a:rPr lang="es-CO" sz="1200" dirty="0">
                <a:hlinkClick r:id="rId6"/>
              </a:rPr>
              <a:t>https://www.medellin.gov.co/es/participa/</a:t>
            </a:r>
            <a:endParaRPr lang="es-CO" sz="1200" dirty="0"/>
          </a:p>
          <a:p>
            <a:endParaRPr lang="es-CO" sz="1200" dirty="0"/>
          </a:p>
          <a:p>
            <a:r>
              <a:rPr lang="es-ES" sz="1200" dirty="0"/>
              <a:t>Incorporar en la Descripción General del Menú Participa un apartado visible y explícito titulado “¿Cómo puedo participar?”, que incluya instrucciones claras sobre:</a:t>
            </a:r>
            <a:endParaRPr lang="es-CO" sz="1200" dirty="0"/>
          </a:p>
          <a:p>
            <a:r>
              <a:rPr lang="es-ES" sz="1200" dirty="0"/>
              <a:t>Canales de participación (formularios, correo, redes, presencial, eventos), </a:t>
            </a:r>
          </a:p>
          <a:p>
            <a:r>
              <a:rPr lang="es-ES" sz="1200" dirty="0"/>
              <a:t>*pasos para participar (qué debe hacer el ciudadano, qué datos se solicitan y cómo se envían),</a:t>
            </a:r>
          </a:p>
          <a:p>
            <a:r>
              <a:rPr lang="es-ES" sz="1200" dirty="0"/>
              <a:t>*tipos de participación disponibles (consultas, convocatorias, rendición de cuentas, control social, etc.), y</a:t>
            </a:r>
          </a:p>
          <a:p>
            <a:r>
              <a:rPr lang="es-ES" sz="1200" dirty="0"/>
              <a:t>*enlaces directos a los espacios/formularios correspondientes.</a:t>
            </a:r>
            <a:endParaRPr lang="es-CO"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D9220260-A733-14A5-65B2-7CABE6B77163}"/>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8C57550-E037-40A3-F6CD-33C61E304683}"/>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4E28DB0A-4558-CD69-EC22-AD899C118890}"/>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8" name="Text 5">
            <a:extLst>
              <a:ext uri="{FF2B5EF4-FFF2-40B4-BE49-F238E27FC236}">
                <a16:creationId xmlns:a16="http://schemas.microsoft.com/office/drawing/2014/main" id="{2E99AE50-76A0-60FB-F055-E430B0F58754}"/>
              </a:ext>
            </a:extLst>
          </p:cNvPr>
          <p:cNvSpPr/>
          <p:nvPr/>
        </p:nvSpPr>
        <p:spPr>
          <a:xfrm>
            <a:off x="731520" y="1372742"/>
            <a:ext cx="3383280" cy="2924937"/>
          </a:xfrm>
          <a:prstGeom prst="rect">
            <a:avLst/>
          </a:prstGeom>
          <a:noFill/>
          <a:ln/>
        </p:spPr>
        <p:txBody>
          <a:bodyPr wrap="square" lIns="0" tIns="0" rIns="0" bIns="0" rtlCol="0" anchor="t"/>
          <a:lstStyle/>
          <a:p>
            <a:pPr>
              <a:lnSpc>
                <a:spcPct val="110000"/>
              </a:lnSpc>
            </a:pPr>
            <a:r>
              <a:rPr lang="es-CO" sz="1300" dirty="0">
                <a:solidFill>
                  <a:srgbClr val="1A1F36"/>
                </a:solidFill>
                <a:latin typeface="Calibri" pitchFamily="34" charset="0"/>
                <a:ea typeface="Calibri" pitchFamily="34" charset="-122"/>
                <a:cs typeface="Calibri" pitchFamily="34" charset="-120"/>
                <a:hlinkClick r:id="rId3"/>
              </a:rPr>
              <a:t>https://www.pereira.gov.co/publicaciones/7247/participacion-para-el-diagnostico-e-identificacion-de-problemas/</a:t>
            </a:r>
            <a:endParaRPr lang="es-CO" sz="1300" dirty="0">
              <a:solidFill>
                <a:srgbClr val="1A1F36"/>
              </a:solidFill>
              <a:latin typeface="Calibri" pitchFamily="34" charset="0"/>
              <a:ea typeface="Calibri" pitchFamily="34" charset="-122"/>
              <a:cs typeface="Calibri" pitchFamily="34" charset="-120"/>
            </a:endParaRPr>
          </a:p>
          <a:p>
            <a:pPr>
              <a:lnSpc>
                <a:spcPct val="110000"/>
              </a:lnSpc>
            </a:pPr>
            <a:endParaRPr lang="es-CO" sz="1300" noProof="0" dirty="0">
              <a:solidFill>
                <a:srgbClr val="1A1F36"/>
              </a:solidFill>
              <a:latin typeface="Calibri" pitchFamily="34" charset="0"/>
              <a:ea typeface="Calibri" pitchFamily="34" charset="-122"/>
              <a:cs typeface="Calibri" pitchFamily="34" charset="-120"/>
            </a:endParaRPr>
          </a:p>
          <a:p>
            <a:pPr>
              <a:lnSpc>
                <a:spcPct val="110000"/>
              </a:lnSpc>
            </a:pPr>
            <a:endParaRPr lang="es-CO" sz="1300" noProof="0" dirty="0"/>
          </a:p>
        </p:txBody>
      </p:sp>
      <p:sp>
        <p:nvSpPr>
          <p:cNvPr id="9" name="Shape 6">
            <a:extLst>
              <a:ext uri="{FF2B5EF4-FFF2-40B4-BE49-F238E27FC236}">
                <a16:creationId xmlns:a16="http://schemas.microsoft.com/office/drawing/2014/main" id="{C9E27059-6475-030E-E79C-80680FAD0611}"/>
              </a:ext>
            </a:extLst>
          </p:cNvPr>
          <p:cNvSpPr/>
          <p:nvPr/>
        </p:nvSpPr>
        <p:spPr>
          <a:xfrm>
            <a:off x="4663440" y="1005840"/>
            <a:ext cx="3749040" cy="3291840"/>
          </a:xfrm>
          <a:prstGeom prst="rect">
            <a:avLst/>
          </a:prstGeom>
          <a:solidFill>
            <a:srgbClr val="FFFFFF"/>
          </a:solidFill>
          <a:ln/>
        </p:spPr>
        <p:txBody>
          <a:bodyPr/>
          <a:lstStyle/>
          <a:p>
            <a:endParaRPr lang="es-CO" noProof="0" dirty="0"/>
          </a:p>
        </p:txBody>
      </p:sp>
      <p:sp>
        <p:nvSpPr>
          <p:cNvPr id="10" name="Shape 7">
            <a:extLst>
              <a:ext uri="{FF2B5EF4-FFF2-40B4-BE49-F238E27FC236}">
                <a16:creationId xmlns:a16="http://schemas.microsoft.com/office/drawing/2014/main" id="{5EB01521-5DCB-5708-3127-3466B376FFA2}"/>
              </a:ext>
            </a:extLst>
          </p:cNvPr>
          <p:cNvSpPr/>
          <p:nvPr/>
        </p:nvSpPr>
        <p:spPr>
          <a:xfrm>
            <a:off x="4663440" y="1005840"/>
            <a:ext cx="3749040" cy="502920"/>
          </a:xfrm>
          <a:prstGeom prst="rect">
            <a:avLst/>
          </a:prstGeom>
          <a:solidFill>
            <a:srgbClr val="1E2761"/>
          </a:solidFill>
          <a:ln/>
        </p:spPr>
        <p:txBody>
          <a:bodyPr/>
          <a:lstStyle/>
          <a:p>
            <a:endParaRPr lang="es-CO" noProof="0" dirty="0"/>
          </a:p>
        </p:txBody>
      </p:sp>
      <p:pic>
        <p:nvPicPr>
          <p:cNvPr id="11" name="Image 1" descr="preencoded.png">
            <a:extLst>
              <a:ext uri="{FF2B5EF4-FFF2-40B4-BE49-F238E27FC236}">
                <a16:creationId xmlns:a16="http://schemas.microsoft.com/office/drawing/2014/main" id="{3F809013-2F62-98F4-BFDE-8319C4BF55F1}"/>
              </a:ext>
            </a:extLst>
          </p:cNvPr>
          <p:cNvPicPr>
            <a:picLocks noChangeAspect="1"/>
          </p:cNvPicPr>
          <p:nvPr/>
        </p:nvPicPr>
        <p:blipFill>
          <a:blip r:embed="rId4"/>
          <a:stretch>
            <a:fillRect/>
          </a:stretch>
        </p:blipFill>
        <p:spPr>
          <a:xfrm>
            <a:off x="4846320" y="1069848"/>
            <a:ext cx="320040" cy="320040"/>
          </a:xfrm>
          <a:prstGeom prst="rect">
            <a:avLst/>
          </a:prstGeom>
        </p:spPr>
      </p:pic>
      <p:sp>
        <p:nvSpPr>
          <p:cNvPr id="12" name="Text 8">
            <a:extLst>
              <a:ext uri="{FF2B5EF4-FFF2-40B4-BE49-F238E27FC236}">
                <a16:creationId xmlns:a16="http://schemas.microsoft.com/office/drawing/2014/main" id="{DE27DE02-27EC-116C-0756-2955057A38DC}"/>
              </a:ext>
            </a:extLst>
          </p:cNvPr>
          <p:cNvSpPr/>
          <p:nvPr/>
        </p:nvSpPr>
        <p:spPr>
          <a:xfrm>
            <a:off x="5257800" y="1024128"/>
            <a:ext cx="292608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Participación para el Diagnóstico</a:t>
            </a:r>
            <a:endParaRPr lang="es-CO" sz="1400" noProof="0" dirty="0"/>
          </a:p>
        </p:txBody>
      </p:sp>
      <p:sp>
        <p:nvSpPr>
          <p:cNvPr id="13" name="Text 9">
            <a:extLst>
              <a:ext uri="{FF2B5EF4-FFF2-40B4-BE49-F238E27FC236}">
                <a16:creationId xmlns:a16="http://schemas.microsoft.com/office/drawing/2014/main" id="{FF0688C1-DAE4-1C6C-07F6-0DE0EE852037}"/>
              </a:ext>
            </a:extLst>
          </p:cNvPr>
          <p:cNvSpPr/>
          <p:nvPr/>
        </p:nvSpPr>
        <p:spPr>
          <a:xfrm>
            <a:off x="4846320" y="1691640"/>
            <a:ext cx="3383280" cy="2377440"/>
          </a:xfrm>
          <a:prstGeom prst="rect">
            <a:avLst/>
          </a:prstGeom>
          <a:noFill/>
          <a:ln/>
        </p:spPr>
        <p:txBody>
          <a:bodyPr wrap="square" lIns="0" tIns="0" rIns="0" bIns="0" rtlCol="0" anchor="t"/>
          <a:lstStyle/>
          <a:p>
            <a:pPr marL="0" indent="0">
              <a:lnSpc>
                <a:spcPct val="110000"/>
              </a:lnSpc>
              <a:buNone/>
            </a:pPr>
            <a:r>
              <a:rPr lang="es-CO" sz="1400" noProof="0" dirty="0">
                <a:solidFill>
                  <a:srgbClr val="1A1F36"/>
                </a:solidFill>
                <a:latin typeface="Calibri" pitchFamily="34" charset="0"/>
                <a:ea typeface="Calibri" pitchFamily="34" charset="-122"/>
                <a:cs typeface="Calibri" pitchFamily="34" charset="-120"/>
              </a:rPr>
              <a:t>Espacio para recolectar información y analizar problemas o necesidades de los grupos de interés.</a:t>
            </a:r>
            <a:endParaRPr lang="es-CO" sz="1400" noProof="0" dirty="0"/>
          </a:p>
          <a:p>
            <a:pPr marL="0" indent="0">
              <a:lnSpc>
                <a:spcPct val="110000"/>
              </a:lnSpc>
              <a:buNone/>
            </a:pPr>
            <a:endParaRPr lang="es-CO" sz="1400" noProof="0" dirty="0"/>
          </a:p>
          <a:p>
            <a:pPr marL="0" indent="0">
              <a:lnSpc>
                <a:spcPct val="110000"/>
              </a:lnSpc>
              <a:buNone/>
            </a:pPr>
            <a:r>
              <a:rPr lang="es-CO" sz="1400" b="1" noProof="0" dirty="0">
                <a:solidFill>
                  <a:srgbClr val="1E2761"/>
                </a:solidFill>
                <a:latin typeface="Calibri" pitchFamily="34" charset="0"/>
                <a:ea typeface="Calibri" pitchFamily="34" charset="-122"/>
                <a:cs typeface="Calibri" pitchFamily="34" charset="-120"/>
              </a:rPr>
              <a:t>Propósito:</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Identificar necesidades antes de formular políticas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Recopilar datos de grupos de valor</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Análisis participativo de problemas</a:t>
            </a:r>
            <a:endParaRPr lang="es-CO" sz="1400" noProof="0" dirty="0"/>
          </a:p>
        </p:txBody>
      </p:sp>
      <p:pic>
        <p:nvPicPr>
          <p:cNvPr id="14" name="Imagen 13" descr="Texto&#10;&#10;Descripción generada automáticamente con confianza media">
            <a:extLst>
              <a:ext uri="{FF2B5EF4-FFF2-40B4-BE49-F238E27FC236}">
                <a16:creationId xmlns:a16="http://schemas.microsoft.com/office/drawing/2014/main" id="{963268AF-47F2-DD0A-691B-4BCD622ACC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356540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8">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4" name="Shape 2"/>
          <p:cNvSpPr/>
          <p:nvPr/>
        </p:nvSpPr>
        <p:spPr>
          <a:xfrm>
            <a:off x="731520" y="1005840"/>
            <a:ext cx="3749040" cy="3291840"/>
          </a:xfrm>
          <a:prstGeom prst="rect">
            <a:avLst/>
          </a:prstGeom>
          <a:solidFill>
            <a:srgbClr val="FFFFFF"/>
          </a:solidFill>
          <a:ln/>
        </p:spPr>
        <p:txBody>
          <a:bodyPr/>
          <a:lstStyle/>
          <a:p>
            <a:endParaRPr lang="es-CO" noProof="0" dirty="0"/>
          </a:p>
        </p:txBody>
      </p:sp>
      <p:sp>
        <p:nvSpPr>
          <p:cNvPr id="5" name="Shape 3"/>
          <p:cNvSpPr/>
          <p:nvPr/>
        </p:nvSpPr>
        <p:spPr>
          <a:xfrm>
            <a:off x="731520" y="1005840"/>
            <a:ext cx="3749040" cy="502920"/>
          </a:xfrm>
          <a:prstGeom prst="rect">
            <a:avLst/>
          </a:prstGeom>
          <a:solidFill>
            <a:srgbClr val="1E2761"/>
          </a:solidFill>
          <a:ln/>
        </p:spPr>
        <p:txBody>
          <a:bodyPr/>
          <a:lstStyle/>
          <a:p>
            <a:endParaRPr lang="es-CO" noProof="0" dirty="0"/>
          </a:p>
        </p:txBody>
      </p:sp>
      <p:pic>
        <p:nvPicPr>
          <p:cNvPr id="6" name="Image 0" descr="preencoded.png"/>
          <p:cNvPicPr>
            <a:picLocks noChangeAspect="1"/>
          </p:cNvPicPr>
          <p:nvPr/>
        </p:nvPicPr>
        <p:blipFill>
          <a:blip r:embed="rId3"/>
          <a:stretch>
            <a:fillRect/>
          </a:stretch>
        </p:blipFill>
        <p:spPr>
          <a:xfrm>
            <a:off x="914400" y="1069848"/>
            <a:ext cx="320040" cy="320040"/>
          </a:xfrm>
          <a:prstGeom prst="rect">
            <a:avLst/>
          </a:prstGeom>
        </p:spPr>
      </p:pic>
      <p:sp>
        <p:nvSpPr>
          <p:cNvPr id="7" name="Text 4"/>
          <p:cNvSpPr/>
          <p:nvPr/>
        </p:nvSpPr>
        <p:spPr>
          <a:xfrm>
            <a:off x="1325880" y="1024128"/>
            <a:ext cx="2926080" cy="457200"/>
          </a:xfrm>
          <a:prstGeom prst="rect">
            <a:avLst/>
          </a:prstGeom>
          <a:noFill/>
          <a:ln/>
        </p:spPr>
        <p:txBody>
          <a:bodyPr wrap="square" lIns="0" tIns="0" rIns="0" bIns="0" rtlCol="0" anchor="ctr"/>
          <a:lstStyle/>
          <a:p>
            <a:pPr marL="0" indent="0">
              <a:buNone/>
            </a:pPr>
            <a:r>
              <a:rPr lang="es-CO" sz="1300" b="1" noProof="0" dirty="0">
                <a:solidFill>
                  <a:srgbClr val="FFFFFF"/>
                </a:solidFill>
                <a:latin typeface="Calibri" pitchFamily="34" charset="0"/>
                <a:ea typeface="Calibri" pitchFamily="34" charset="-122"/>
                <a:cs typeface="Calibri" pitchFamily="34" charset="-120"/>
              </a:rPr>
              <a:t>Planeación y Presupuesto Participativo</a:t>
            </a:r>
            <a:endParaRPr lang="es-CO" sz="1300" noProof="0" dirty="0"/>
          </a:p>
        </p:txBody>
      </p:sp>
      <p:sp>
        <p:nvSpPr>
          <p:cNvPr id="8" name="Text 5"/>
          <p:cNvSpPr/>
          <p:nvPr/>
        </p:nvSpPr>
        <p:spPr>
          <a:xfrm>
            <a:off x="914400" y="1691640"/>
            <a:ext cx="3383280" cy="2377440"/>
          </a:xfrm>
          <a:prstGeom prst="rect">
            <a:avLst/>
          </a:prstGeom>
          <a:noFill/>
          <a:ln/>
        </p:spPr>
        <p:txBody>
          <a:bodyPr wrap="square" lIns="0" tIns="0" rIns="0" bIns="0" rtlCol="0" anchor="t"/>
          <a:lstStyle/>
          <a:p>
            <a:pPr marL="0" indent="0">
              <a:lnSpc>
                <a:spcPct val="110000"/>
              </a:lnSpc>
              <a:buNone/>
            </a:pPr>
            <a:r>
              <a:rPr lang="es-CO" sz="1400" noProof="0" dirty="0">
                <a:solidFill>
                  <a:srgbClr val="1A1F36"/>
                </a:solidFill>
                <a:latin typeface="Calibri" pitchFamily="34" charset="0"/>
                <a:ea typeface="Calibri" pitchFamily="34" charset="-122"/>
                <a:cs typeface="Calibri" pitchFamily="34" charset="-120"/>
              </a:rPr>
              <a:t>Publicación de ejercicios de construcción conjunta de planes y priorización de inversiones.</a:t>
            </a:r>
            <a:endParaRPr lang="es-CO" sz="1400" noProof="0" dirty="0"/>
          </a:p>
          <a:p>
            <a:pPr marL="0" indent="0">
              <a:lnSpc>
                <a:spcPct val="110000"/>
              </a:lnSpc>
              <a:buNone/>
            </a:pPr>
            <a:endParaRPr lang="es-CO" sz="1400" noProof="0" dirty="0"/>
          </a:p>
          <a:p>
            <a:pPr marL="0" indent="0">
              <a:lnSpc>
                <a:spcPct val="110000"/>
              </a:lnSpc>
              <a:buNone/>
            </a:pPr>
            <a:r>
              <a:rPr lang="es-CO" sz="1400" b="1" noProof="0" dirty="0">
                <a:solidFill>
                  <a:srgbClr val="1E2761"/>
                </a:solidFill>
                <a:latin typeface="Calibri" pitchFamily="34" charset="0"/>
                <a:ea typeface="Calibri" pitchFamily="34" charset="-122"/>
                <a:cs typeface="Calibri" pitchFamily="34" charset="-120"/>
              </a:rPr>
              <a:t>Elementos clave:</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Construcción conjunta de planes institucionales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Priorización ciudadana de inversiones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Publicación de resultados del ejercicio</a:t>
            </a:r>
            <a:endParaRPr lang="es-CO" sz="1400" noProof="0" dirty="0"/>
          </a:p>
        </p:txBody>
      </p:sp>
      <p:pic>
        <p:nvPicPr>
          <p:cNvPr id="14" name="Imagen 13" descr="Texto&#10;&#10;Descripción generada automáticamente con confianza media">
            <a:extLst>
              <a:ext uri="{FF2B5EF4-FFF2-40B4-BE49-F238E27FC236}">
                <a16:creationId xmlns:a16="http://schemas.microsoft.com/office/drawing/2014/main" id="{27FEA5CC-F20E-4DF1-5D7B-6AEA41C0B1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6" name="CuadroTexto 15">
            <a:extLst>
              <a:ext uri="{FF2B5EF4-FFF2-40B4-BE49-F238E27FC236}">
                <a16:creationId xmlns:a16="http://schemas.microsoft.com/office/drawing/2014/main" id="{03664534-0B1C-B71F-E534-88A948541C9A}"/>
              </a:ext>
            </a:extLst>
          </p:cNvPr>
          <p:cNvSpPr txBox="1"/>
          <p:nvPr/>
        </p:nvSpPr>
        <p:spPr>
          <a:xfrm>
            <a:off x="731520" y="4404836"/>
            <a:ext cx="6278880" cy="523220"/>
          </a:xfrm>
          <a:prstGeom prst="rect">
            <a:avLst/>
          </a:prstGeom>
          <a:noFill/>
        </p:spPr>
        <p:txBody>
          <a:bodyPr wrap="square">
            <a:spAutoFit/>
          </a:bodyPr>
          <a:lstStyle/>
          <a:p>
            <a:r>
              <a:rPr lang="es-CO" sz="1400" dirty="0">
                <a:hlinkClick r:id="rId5"/>
              </a:rPr>
              <a:t>https://www.medellin.gov.co/es/secretaria-participacion-ciudadana/planeacion-local-y-presupuesto-participativo/prioriza/</a:t>
            </a:r>
            <a:endParaRPr lang="es-CO" sz="1400" dirty="0"/>
          </a:p>
        </p:txBody>
      </p:sp>
      <p:pic>
        <p:nvPicPr>
          <p:cNvPr id="18" name="Imagen 17">
            <a:extLst>
              <a:ext uri="{FF2B5EF4-FFF2-40B4-BE49-F238E27FC236}">
                <a16:creationId xmlns:a16="http://schemas.microsoft.com/office/drawing/2014/main" id="{002078EB-492C-18FA-7098-7C5C646EFEF3}"/>
              </a:ext>
            </a:extLst>
          </p:cNvPr>
          <p:cNvPicPr>
            <a:picLocks noChangeAspect="1"/>
          </p:cNvPicPr>
          <p:nvPr/>
        </p:nvPicPr>
        <p:blipFill>
          <a:blip r:embed="rId6"/>
          <a:srcRect r="3228"/>
          <a:stretch>
            <a:fillRect/>
          </a:stretch>
        </p:blipFill>
        <p:spPr>
          <a:xfrm>
            <a:off x="4846321" y="1007753"/>
            <a:ext cx="3383280" cy="33532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2FECABB4-5275-6B2E-B4FC-94ED1B9A2CA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C23B624-1B01-9836-7322-E025D665FD75}"/>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391F75CE-75D2-DD6F-482A-CA9C2789D7BE}"/>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pic>
        <p:nvPicPr>
          <p:cNvPr id="10" name="Imagen 9">
            <a:extLst>
              <a:ext uri="{FF2B5EF4-FFF2-40B4-BE49-F238E27FC236}">
                <a16:creationId xmlns:a16="http://schemas.microsoft.com/office/drawing/2014/main" id="{45947961-D6A1-9F4B-7EFB-AC53AC7D19D3}"/>
              </a:ext>
            </a:extLst>
          </p:cNvPr>
          <p:cNvPicPr>
            <a:picLocks noChangeAspect="1"/>
          </p:cNvPicPr>
          <p:nvPr/>
        </p:nvPicPr>
        <p:blipFill>
          <a:blip r:embed="rId3"/>
          <a:srcRect l="20374" t="40768" r="25364" b="10828"/>
          <a:stretch>
            <a:fillRect/>
          </a:stretch>
        </p:blipFill>
        <p:spPr>
          <a:xfrm>
            <a:off x="0" y="736301"/>
            <a:ext cx="7315200" cy="4407199"/>
          </a:xfrm>
          <a:prstGeom prst="rect">
            <a:avLst/>
          </a:prstGeom>
        </p:spPr>
      </p:pic>
      <p:pic>
        <p:nvPicPr>
          <p:cNvPr id="11" name="Imagen 10" descr="Texto&#10;&#10;Descripción generada automáticamente con confianza media">
            <a:extLst>
              <a:ext uri="{FF2B5EF4-FFF2-40B4-BE49-F238E27FC236}">
                <a16:creationId xmlns:a16="http://schemas.microsoft.com/office/drawing/2014/main" id="{81ADE5F0-97C7-BC0C-3CAF-4D56BC1C8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188622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BC43226F-0C75-B67D-8371-FE63A856700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A62FFFA-5F93-CE39-5084-348174CCF6C6}"/>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30108832-7068-634F-BBD8-5A6BAEA5DA79}"/>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pic>
        <p:nvPicPr>
          <p:cNvPr id="11" name="Imagen 10" descr="Texto&#10;&#10;Descripción generada automáticamente con confianza media">
            <a:extLst>
              <a:ext uri="{FF2B5EF4-FFF2-40B4-BE49-F238E27FC236}">
                <a16:creationId xmlns:a16="http://schemas.microsoft.com/office/drawing/2014/main" id="{74CBD278-BB01-D580-E82D-AE8CCCED4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5" name="Imagen 4">
            <a:extLst>
              <a:ext uri="{FF2B5EF4-FFF2-40B4-BE49-F238E27FC236}">
                <a16:creationId xmlns:a16="http://schemas.microsoft.com/office/drawing/2014/main" id="{0855229E-A675-C1A2-58B0-41662DE50C40}"/>
              </a:ext>
            </a:extLst>
          </p:cNvPr>
          <p:cNvPicPr>
            <a:picLocks noChangeAspect="1"/>
          </p:cNvPicPr>
          <p:nvPr/>
        </p:nvPicPr>
        <p:blipFill>
          <a:blip r:embed="rId4"/>
          <a:stretch>
            <a:fillRect/>
          </a:stretch>
        </p:blipFill>
        <p:spPr>
          <a:xfrm>
            <a:off x="389921" y="777240"/>
            <a:ext cx="7003906" cy="3895344"/>
          </a:xfrm>
          <a:prstGeom prst="rect">
            <a:avLst/>
          </a:prstGeom>
        </p:spPr>
      </p:pic>
    </p:spTree>
    <p:extLst>
      <p:ext uri="{BB962C8B-B14F-4D97-AF65-F5344CB8AC3E}">
        <p14:creationId xmlns:p14="http://schemas.microsoft.com/office/powerpoint/2010/main" val="396057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7202CF25-F867-9962-73D7-47989E0281D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8BD5D298-4C06-EB45-5A07-2650BF8D1AE5}"/>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7A93D927-E478-3D51-3C4B-F697CADAFDA5}"/>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9" name="Shape 6">
            <a:extLst>
              <a:ext uri="{FF2B5EF4-FFF2-40B4-BE49-F238E27FC236}">
                <a16:creationId xmlns:a16="http://schemas.microsoft.com/office/drawing/2014/main" id="{FA1655BB-A4A2-9DDC-4DC7-CD83870EBCF9}"/>
              </a:ext>
            </a:extLst>
          </p:cNvPr>
          <p:cNvSpPr/>
          <p:nvPr/>
        </p:nvSpPr>
        <p:spPr>
          <a:xfrm>
            <a:off x="4663440" y="1005840"/>
            <a:ext cx="3749040" cy="3291840"/>
          </a:xfrm>
          <a:prstGeom prst="rect">
            <a:avLst/>
          </a:prstGeom>
          <a:solidFill>
            <a:srgbClr val="FFFFFF"/>
          </a:solidFill>
          <a:ln/>
        </p:spPr>
        <p:txBody>
          <a:bodyPr/>
          <a:lstStyle/>
          <a:p>
            <a:endParaRPr lang="es-CO" noProof="0" dirty="0"/>
          </a:p>
        </p:txBody>
      </p:sp>
      <p:sp>
        <p:nvSpPr>
          <p:cNvPr id="10" name="Shape 7">
            <a:extLst>
              <a:ext uri="{FF2B5EF4-FFF2-40B4-BE49-F238E27FC236}">
                <a16:creationId xmlns:a16="http://schemas.microsoft.com/office/drawing/2014/main" id="{6FFF2417-4E5D-409D-24AF-6716500247B7}"/>
              </a:ext>
            </a:extLst>
          </p:cNvPr>
          <p:cNvSpPr/>
          <p:nvPr/>
        </p:nvSpPr>
        <p:spPr>
          <a:xfrm>
            <a:off x="4663440" y="1005840"/>
            <a:ext cx="3749040" cy="502920"/>
          </a:xfrm>
          <a:prstGeom prst="rect">
            <a:avLst/>
          </a:prstGeom>
          <a:solidFill>
            <a:srgbClr val="1E2761"/>
          </a:solidFill>
          <a:ln/>
        </p:spPr>
        <p:txBody>
          <a:bodyPr/>
          <a:lstStyle/>
          <a:p>
            <a:endParaRPr lang="es-CO" noProof="0" dirty="0"/>
          </a:p>
        </p:txBody>
      </p:sp>
      <p:pic>
        <p:nvPicPr>
          <p:cNvPr id="11" name="Image 1" descr="preencoded.png">
            <a:extLst>
              <a:ext uri="{FF2B5EF4-FFF2-40B4-BE49-F238E27FC236}">
                <a16:creationId xmlns:a16="http://schemas.microsoft.com/office/drawing/2014/main" id="{71120307-7E99-7B78-6499-114B5EF85965}"/>
              </a:ext>
            </a:extLst>
          </p:cNvPr>
          <p:cNvPicPr>
            <a:picLocks noChangeAspect="1"/>
          </p:cNvPicPr>
          <p:nvPr/>
        </p:nvPicPr>
        <p:blipFill>
          <a:blip r:embed="rId3"/>
          <a:stretch>
            <a:fillRect/>
          </a:stretch>
        </p:blipFill>
        <p:spPr>
          <a:xfrm>
            <a:off x="4846320" y="1069848"/>
            <a:ext cx="320040" cy="320040"/>
          </a:xfrm>
          <a:prstGeom prst="rect">
            <a:avLst/>
          </a:prstGeom>
        </p:spPr>
      </p:pic>
      <p:sp>
        <p:nvSpPr>
          <p:cNvPr id="12" name="Text 8">
            <a:extLst>
              <a:ext uri="{FF2B5EF4-FFF2-40B4-BE49-F238E27FC236}">
                <a16:creationId xmlns:a16="http://schemas.microsoft.com/office/drawing/2014/main" id="{F64708D4-D686-1F47-DF73-AD0D5036877B}"/>
              </a:ext>
            </a:extLst>
          </p:cNvPr>
          <p:cNvSpPr/>
          <p:nvPr/>
        </p:nvSpPr>
        <p:spPr>
          <a:xfrm>
            <a:off x="5257800" y="1024128"/>
            <a:ext cx="292608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Consulta Ciudadana</a:t>
            </a:r>
            <a:endParaRPr lang="es-CO" sz="1400" noProof="0" dirty="0"/>
          </a:p>
        </p:txBody>
      </p:sp>
      <p:sp>
        <p:nvSpPr>
          <p:cNvPr id="13" name="Text 9">
            <a:extLst>
              <a:ext uri="{FF2B5EF4-FFF2-40B4-BE49-F238E27FC236}">
                <a16:creationId xmlns:a16="http://schemas.microsoft.com/office/drawing/2014/main" id="{D87BC774-30A6-F196-E24D-637AFF200B55}"/>
              </a:ext>
            </a:extLst>
          </p:cNvPr>
          <p:cNvSpPr/>
          <p:nvPr/>
        </p:nvSpPr>
        <p:spPr>
          <a:xfrm>
            <a:off x="4846320" y="1691640"/>
            <a:ext cx="3383280" cy="2377440"/>
          </a:xfrm>
          <a:prstGeom prst="rect">
            <a:avLst/>
          </a:prstGeom>
          <a:noFill/>
          <a:ln/>
        </p:spPr>
        <p:txBody>
          <a:bodyPr wrap="square" lIns="0" tIns="0" rIns="0" bIns="0" rtlCol="0" anchor="t"/>
          <a:lstStyle/>
          <a:p>
            <a:pPr marL="0" indent="0">
              <a:lnSpc>
                <a:spcPct val="110000"/>
              </a:lnSpc>
              <a:buNone/>
            </a:pPr>
            <a:r>
              <a:rPr lang="es-CO" sz="1400" noProof="0" dirty="0">
                <a:solidFill>
                  <a:srgbClr val="1A1F36"/>
                </a:solidFill>
                <a:latin typeface="Calibri" pitchFamily="34" charset="0"/>
                <a:ea typeface="Calibri" pitchFamily="34" charset="-122"/>
                <a:cs typeface="Calibri" pitchFamily="34" charset="-120"/>
              </a:rPr>
              <a:t>Someter a consideración de la ciudadanía proyectos de normas, políticas o programas.</a:t>
            </a:r>
            <a:endParaRPr lang="es-CO" sz="1400" noProof="0" dirty="0"/>
          </a:p>
          <a:p>
            <a:pPr marL="0" indent="0">
              <a:lnSpc>
                <a:spcPct val="110000"/>
              </a:lnSpc>
              <a:buNone/>
            </a:pPr>
            <a:endParaRPr lang="es-CO" sz="1400" noProof="0" dirty="0"/>
          </a:p>
          <a:p>
            <a:pPr marL="0" indent="0">
              <a:lnSpc>
                <a:spcPct val="110000"/>
              </a:lnSpc>
              <a:buNone/>
            </a:pPr>
            <a:r>
              <a:rPr lang="es-CO" sz="1400" b="1" noProof="0" dirty="0">
                <a:solidFill>
                  <a:srgbClr val="1E2761"/>
                </a:solidFill>
                <a:latin typeface="Calibri" pitchFamily="34" charset="0"/>
                <a:ea typeface="Calibri" pitchFamily="34" charset="-122"/>
                <a:cs typeface="Calibri" pitchFamily="34" charset="-120"/>
              </a:rPr>
              <a:t>Actividades: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Publicación de proyectos normativos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Recepción de observaciones ciudadanas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Retroalimentación sobre sugerencias recibidas</a:t>
            </a:r>
            <a:endParaRPr lang="es-CO" sz="1400" noProof="0" dirty="0"/>
          </a:p>
        </p:txBody>
      </p:sp>
      <p:pic>
        <p:nvPicPr>
          <p:cNvPr id="14" name="Imagen 13" descr="Texto&#10;&#10;Descripción generada automáticamente con confianza media">
            <a:extLst>
              <a:ext uri="{FF2B5EF4-FFF2-40B4-BE49-F238E27FC236}">
                <a16:creationId xmlns:a16="http://schemas.microsoft.com/office/drawing/2014/main" id="{582D04D2-8F29-64C7-E0C4-7535D62C2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16" name="Imagen 15">
            <a:extLst>
              <a:ext uri="{FF2B5EF4-FFF2-40B4-BE49-F238E27FC236}">
                <a16:creationId xmlns:a16="http://schemas.microsoft.com/office/drawing/2014/main" id="{FB554485-7072-710E-B708-21CE476DD2FE}"/>
              </a:ext>
            </a:extLst>
          </p:cNvPr>
          <p:cNvPicPr>
            <a:picLocks noChangeAspect="1"/>
          </p:cNvPicPr>
          <p:nvPr/>
        </p:nvPicPr>
        <p:blipFill>
          <a:blip r:embed="rId5"/>
          <a:stretch>
            <a:fillRect/>
          </a:stretch>
        </p:blipFill>
        <p:spPr>
          <a:xfrm>
            <a:off x="169545" y="941641"/>
            <a:ext cx="4311015" cy="2665857"/>
          </a:xfrm>
          <a:prstGeom prst="rect">
            <a:avLst/>
          </a:prstGeom>
        </p:spPr>
      </p:pic>
      <p:sp>
        <p:nvSpPr>
          <p:cNvPr id="18" name="CuadroTexto 17">
            <a:extLst>
              <a:ext uri="{FF2B5EF4-FFF2-40B4-BE49-F238E27FC236}">
                <a16:creationId xmlns:a16="http://schemas.microsoft.com/office/drawing/2014/main" id="{398F2668-30BC-D7A1-C6D1-8B3BEA9745C9}"/>
              </a:ext>
            </a:extLst>
          </p:cNvPr>
          <p:cNvSpPr txBox="1"/>
          <p:nvPr/>
        </p:nvSpPr>
        <p:spPr>
          <a:xfrm>
            <a:off x="182880" y="3836098"/>
            <a:ext cx="4572000" cy="738664"/>
          </a:xfrm>
          <a:prstGeom prst="rect">
            <a:avLst/>
          </a:prstGeom>
          <a:noFill/>
        </p:spPr>
        <p:txBody>
          <a:bodyPr wrap="square">
            <a:spAutoFit/>
          </a:bodyPr>
          <a:lstStyle/>
          <a:p>
            <a:r>
              <a:rPr lang="es-CO" sz="1400" dirty="0">
                <a:hlinkClick r:id="rId6"/>
              </a:rPr>
              <a:t>https://chia-cundinamarca.gov.co/web/2024/11/consulta-ciudadana/</a:t>
            </a:r>
            <a:endParaRPr lang="es-CO" sz="1400" dirty="0"/>
          </a:p>
          <a:p>
            <a:endParaRPr lang="es-CO" sz="1400" dirty="0"/>
          </a:p>
        </p:txBody>
      </p:sp>
    </p:spTree>
    <p:extLst>
      <p:ext uri="{BB962C8B-B14F-4D97-AF65-F5344CB8AC3E}">
        <p14:creationId xmlns:p14="http://schemas.microsoft.com/office/powerpoint/2010/main" val="8186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2761"/>
        </a:solidFill>
        <a:effectLst/>
      </p:bgPr>
    </p:bg>
    <p:spTree>
      <p:nvGrpSpPr>
        <p:cNvPr id="1" name="">
          <a:extLst>
            <a:ext uri="{FF2B5EF4-FFF2-40B4-BE49-F238E27FC236}">
              <a16:creationId xmlns:a16="http://schemas.microsoft.com/office/drawing/2014/main" id="{D99239B4-3DE8-D9C2-B11D-69AF2A0870B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F03A15D-2DA0-3612-28CE-559388DBEFB7}"/>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Shape 1">
            <a:extLst>
              <a:ext uri="{FF2B5EF4-FFF2-40B4-BE49-F238E27FC236}">
                <a16:creationId xmlns:a16="http://schemas.microsoft.com/office/drawing/2014/main" id="{4824843A-2F2C-968B-87F4-D0B3103E5F6F}"/>
              </a:ext>
            </a:extLst>
          </p:cNvPr>
          <p:cNvSpPr/>
          <p:nvPr/>
        </p:nvSpPr>
        <p:spPr>
          <a:xfrm>
            <a:off x="731520" y="1280160"/>
            <a:ext cx="457200" cy="457200"/>
          </a:xfrm>
          <a:prstGeom prst="rect">
            <a:avLst/>
          </a:prstGeom>
          <a:solidFill>
            <a:srgbClr val="D4A843"/>
          </a:solidFill>
          <a:ln/>
        </p:spPr>
        <p:txBody>
          <a:bodyPr/>
          <a:lstStyle/>
          <a:p>
            <a:endParaRPr lang="es-CO" noProof="0" dirty="0"/>
          </a:p>
        </p:txBody>
      </p:sp>
      <p:sp>
        <p:nvSpPr>
          <p:cNvPr id="4" name="Text 2">
            <a:extLst>
              <a:ext uri="{FF2B5EF4-FFF2-40B4-BE49-F238E27FC236}">
                <a16:creationId xmlns:a16="http://schemas.microsoft.com/office/drawing/2014/main" id="{C1A7DEDF-28CC-8F8F-6D59-5EEA50F44DCB}"/>
              </a:ext>
            </a:extLst>
          </p:cNvPr>
          <p:cNvSpPr/>
          <p:nvPr/>
        </p:nvSpPr>
        <p:spPr>
          <a:xfrm>
            <a:off x="731520" y="1463040"/>
            <a:ext cx="7680960" cy="914400"/>
          </a:xfrm>
          <a:prstGeom prst="rect">
            <a:avLst/>
          </a:prstGeom>
          <a:noFill/>
          <a:ln/>
        </p:spPr>
        <p:txBody>
          <a:bodyPr wrap="square" lIns="0" tIns="0" rIns="0" bIns="0" rtlCol="0" anchor="ctr"/>
          <a:lstStyle/>
          <a:p>
            <a:pPr marL="0" indent="0">
              <a:buNone/>
            </a:pPr>
            <a:r>
              <a:rPr lang="es-CO" sz="4400" b="1" kern="0" spc="300" noProof="0" dirty="0">
                <a:solidFill>
                  <a:srgbClr val="FFFFFF"/>
                </a:solidFill>
                <a:latin typeface="Georgia" pitchFamily="34" charset="0"/>
                <a:ea typeface="Georgia" pitchFamily="34" charset="-122"/>
                <a:cs typeface="Georgia" pitchFamily="34" charset="-120"/>
              </a:rPr>
              <a:t>Objetivo</a:t>
            </a:r>
            <a:endParaRPr lang="es-CO" sz="4400" noProof="0" dirty="0"/>
          </a:p>
        </p:txBody>
      </p:sp>
      <p:sp>
        <p:nvSpPr>
          <p:cNvPr id="5" name="Text 3">
            <a:extLst>
              <a:ext uri="{FF2B5EF4-FFF2-40B4-BE49-F238E27FC236}">
                <a16:creationId xmlns:a16="http://schemas.microsoft.com/office/drawing/2014/main" id="{2729502F-0B6A-4801-FDB5-B1570A2E93E6}"/>
              </a:ext>
            </a:extLst>
          </p:cNvPr>
          <p:cNvSpPr/>
          <p:nvPr/>
        </p:nvSpPr>
        <p:spPr>
          <a:xfrm>
            <a:off x="731520" y="2546957"/>
            <a:ext cx="6400800" cy="640080"/>
          </a:xfrm>
          <a:prstGeom prst="rect">
            <a:avLst/>
          </a:prstGeom>
          <a:noFill/>
          <a:ln/>
        </p:spPr>
        <p:txBody>
          <a:bodyPr wrap="square" lIns="0" tIns="0" rIns="0" bIns="0" rtlCol="0" anchor="ctr"/>
          <a:lstStyle/>
          <a:p>
            <a:pPr marL="0" indent="0">
              <a:buNone/>
            </a:pPr>
            <a:r>
              <a:rPr lang="es-CO" sz="1800" noProof="0" dirty="0">
                <a:solidFill>
                  <a:srgbClr val="F0D78C"/>
                </a:solidFill>
                <a:latin typeface="Calibri" pitchFamily="34" charset="0"/>
                <a:ea typeface="Calibri" pitchFamily="34" charset="-122"/>
                <a:cs typeface="Calibri" pitchFamily="34" charset="-120"/>
              </a:rPr>
              <a:t>Desarrollar Mesa de trabajo para la socialización de Lineamientos para publicar información en el Menú Participa sobre participación ciudadana en la gestión pública.</a:t>
            </a:r>
          </a:p>
        </p:txBody>
      </p:sp>
      <p:sp>
        <p:nvSpPr>
          <p:cNvPr id="6" name="Shape 4">
            <a:extLst>
              <a:ext uri="{FF2B5EF4-FFF2-40B4-BE49-F238E27FC236}">
                <a16:creationId xmlns:a16="http://schemas.microsoft.com/office/drawing/2014/main" id="{4BBC02D1-4118-9F8A-FFB1-3238727E21A6}"/>
              </a:ext>
            </a:extLst>
          </p:cNvPr>
          <p:cNvSpPr/>
          <p:nvPr/>
        </p:nvSpPr>
        <p:spPr>
          <a:xfrm>
            <a:off x="731520" y="3364992"/>
            <a:ext cx="1371600" cy="36576"/>
          </a:xfrm>
          <a:prstGeom prst="rect">
            <a:avLst/>
          </a:prstGeom>
          <a:solidFill>
            <a:srgbClr val="D4A843"/>
          </a:solidFill>
          <a:ln/>
        </p:spPr>
        <p:txBody>
          <a:bodyPr/>
          <a:lstStyle/>
          <a:p>
            <a:endParaRPr lang="es-CO" noProof="0" dirty="0"/>
          </a:p>
        </p:txBody>
      </p:sp>
      <p:sp>
        <p:nvSpPr>
          <p:cNvPr id="7" name="Text 5">
            <a:extLst>
              <a:ext uri="{FF2B5EF4-FFF2-40B4-BE49-F238E27FC236}">
                <a16:creationId xmlns:a16="http://schemas.microsoft.com/office/drawing/2014/main" id="{4A7AB5E8-A651-1E8F-16A9-B315E0E59076}"/>
              </a:ext>
            </a:extLst>
          </p:cNvPr>
          <p:cNvSpPr/>
          <p:nvPr/>
        </p:nvSpPr>
        <p:spPr>
          <a:xfrm>
            <a:off x="731520" y="3644470"/>
            <a:ext cx="5486400" cy="1111349"/>
          </a:xfrm>
          <a:prstGeom prst="rect">
            <a:avLst/>
          </a:prstGeom>
          <a:noFill/>
          <a:ln/>
        </p:spPr>
        <p:txBody>
          <a:bodyPr wrap="square" lIns="0" tIns="0" rIns="0" bIns="0" rtlCol="0" anchor="ctr"/>
          <a:lstStyle/>
          <a:p>
            <a:pPr marL="285750" indent="-285750">
              <a:buFont typeface="Arial" panose="020B0604020202020204" pitchFamily="34" charset="0"/>
              <a:buChar char="•"/>
            </a:pPr>
            <a:r>
              <a:rPr lang="es-CO" sz="1300" noProof="0" dirty="0">
                <a:solidFill>
                  <a:srgbClr val="8B92A8"/>
                </a:solidFill>
                <a:latin typeface="Calibri" pitchFamily="34" charset="0"/>
                <a:ea typeface="Calibri" pitchFamily="34" charset="-122"/>
                <a:cs typeface="Calibri" pitchFamily="34" charset="-120"/>
              </a:rPr>
              <a:t>Lineamientos para publicar información en el Menú Participa sobre participación ciudadana en la gestión pública. Versión 1</a:t>
            </a:r>
          </a:p>
          <a:p>
            <a:pPr marL="285750" indent="-285750">
              <a:buFont typeface="Arial" panose="020B0604020202020204" pitchFamily="34" charset="0"/>
              <a:buChar char="•"/>
            </a:pPr>
            <a:r>
              <a:rPr lang="es-CO" sz="1300" noProof="0" dirty="0">
                <a:solidFill>
                  <a:srgbClr val="8B92A8"/>
                </a:solidFill>
                <a:latin typeface="Calibri" pitchFamily="34" charset="0"/>
                <a:ea typeface="Calibri" pitchFamily="34" charset="-122"/>
                <a:cs typeface="Calibri" pitchFamily="34" charset="-120"/>
              </a:rPr>
              <a:t>Resolución 1519 de 2020 · MinTIC · DAFP</a:t>
            </a:r>
          </a:p>
          <a:p>
            <a:pPr marL="285750" indent="-285750">
              <a:buFont typeface="Arial" panose="020B0604020202020204" pitchFamily="34" charset="0"/>
              <a:buChar char="•"/>
            </a:pPr>
            <a:r>
              <a:rPr lang="es-CO" sz="1300" noProof="0" dirty="0">
                <a:solidFill>
                  <a:srgbClr val="8B92A8"/>
                </a:solidFill>
                <a:latin typeface="Calibri" pitchFamily="34" charset="0"/>
                <a:ea typeface="Calibri" pitchFamily="34" charset="-122"/>
                <a:cs typeface="Calibri" pitchFamily="34" charset="-120"/>
              </a:rPr>
              <a:t>Ley 1712 de 2014 – Ley de Transparencia </a:t>
            </a:r>
          </a:p>
          <a:p>
            <a:pPr marL="0" indent="0">
              <a:buNone/>
            </a:pPr>
            <a:endParaRPr lang="es-CO" sz="1300" noProof="0" dirty="0"/>
          </a:p>
        </p:txBody>
      </p:sp>
      <p:sp>
        <p:nvSpPr>
          <p:cNvPr id="8" name="Shape 6">
            <a:extLst>
              <a:ext uri="{FF2B5EF4-FFF2-40B4-BE49-F238E27FC236}">
                <a16:creationId xmlns:a16="http://schemas.microsoft.com/office/drawing/2014/main" id="{67B73B90-59C5-2169-ECB3-E0AF4C366BA0}"/>
              </a:ext>
            </a:extLst>
          </p:cNvPr>
          <p:cNvSpPr/>
          <p:nvPr/>
        </p:nvSpPr>
        <p:spPr>
          <a:xfrm>
            <a:off x="0" y="4754880"/>
            <a:ext cx="9144000" cy="388620"/>
          </a:xfrm>
          <a:prstGeom prst="rect">
            <a:avLst/>
          </a:prstGeom>
          <a:solidFill>
            <a:srgbClr val="253272"/>
          </a:solidFill>
          <a:ln/>
        </p:spPr>
        <p:txBody>
          <a:bodyPr/>
          <a:lstStyle/>
          <a:p>
            <a:endParaRPr lang="es-CO" noProof="0" dirty="0"/>
          </a:p>
        </p:txBody>
      </p:sp>
      <p:sp>
        <p:nvSpPr>
          <p:cNvPr id="9" name="Text 7">
            <a:extLst>
              <a:ext uri="{FF2B5EF4-FFF2-40B4-BE49-F238E27FC236}">
                <a16:creationId xmlns:a16="http://schemas.microsoft.com/office/drawing/2014/main" id="{4323EEBC-243D-8EB5-A0DC-25117B5C47AD}"/>
              </a:ext>
            </a:extLst>
          </p:cNvPr>
          <p:cNvSpPr/>
          <p:nvPr/>
        </p:nvSpPr>
        <p:spPr>
          <a:xfrm>
            <a:off x="731520" y="4773168"/>
            <a:ext cx="2743200" cy="365760"/>
          </a:xfrm>
          <a:prstGeom prst="rect">
            <a:avLst/>
          </a:prstGeom>
          <a:noFill/>
          <a:ln/>
        </p:spPr>
        <p:txBody>
          <a:bodyPr wrap="square" lIns="0" tIns="0" rIns="0" bIns="0" rtlCol="0" anchor="ctr"/>
          <a:lstStyle/>
          <a:p>
            <a:pPr marL="0" indent="0">
              <a:buNone/>
            </a:pPr>
            <a:r>
              <a:rPr lang="es-CO" sz="1100" noProof="0" dirty="0">
                <a:solidFill>
                  <a:srgbClr val="8B92A8"/>
                </a:solidFill>
                <a:latin typeface="Calibri" pitchFamily="34" charset="0"/>
                <a:ea typeface="Calibri" pitchFamily="34" charset="-122"/>
                <a:cs typeface="Calibri" pitchFamily="34" charset="-120"/>
              </a:rPr>
              <a:t>Mayo 2026</a:t>
            </a:r>
            <a:endParaRPr lang="es-CO" sz="1100" noProof="0" dirty="0"/>
          </a:p>
        </p:txBody>
      </p:sp>
      <p:sp>
        <p:nvSpPr>
          <p:cNvPr id="10" name="Freeform 10">
            <a:extLst>
              <a:ext uri="{FF2B5EF4-FFF2-40B4-BE49-F238E27FC236}">
                <a16:creationId xmlns:a16="http://schemas.microsoft.com/office/drawing/2014/main" id="{F6B2552D-7A7B-6CAB-7961-0708B6EB4A94}"/>
              </a:ext>
            </a:extLst>
          </p:cNvPr>
          <p:cNvSpPr/>
          <p:nvPr/>
        </p:nvSpPr>
        <p:spPr>
          <a:xfrm>
            <a:off x="4076700" y="-219455"/>
            <a:ext cx="5404202" cy="1402080"/>
          </a:xfrm>
          <a:custGeom>
            <a:avLst/>
            <a:gdLst/>
            <a:ahLst/>
            <a:cxnLst/>
            <a:rect l="l" t="t" r="r" b="b"/>
            <a:pathLst>
              <a:path w="13708378" h="4112513">
                <a:moveTo>
                  <a:pt x="0" y="0"/>
                </a:moveTo>
                <a:lnTo>
                  <a:pt x="13708378" y="0"/>
                </a:lnTo>
                <a:lnTo>
                  <a:pt x="13708378" y="4112513"/>
                </a:lnTo>
                <a:lnTo>
                  <a:pt x="0" y="4112513"/>
                </a:lnTo>
                <a:lnTo>
                  <a:pt x="0" y="0"/>
                </a:lnTo>
                <a:close/>
              </a:path>
            </a:pathLst>
          </a:custGeom>
          <a:blipFill>
            <a:blip r:embed="rId3"/>
            <a:stretch>
              <a:fillRect/>
            </a:stretch>
          </a:blipFill>
        </p:spPr>
        <p:txBody>
          <a:bodyPr/>
          <a:lstStyle/>
          <a:p>
            <a:endParaRPr lang="es-CO" noProof="0" dirty="0"/>
          </a:p>
        </p:txBody>
      </p:sp>
      <p:pic>
        <p:nvPicPr>
          <p:cNvPr id="11" name="Imagen 10" descr="Imagen que contiene vajilla, plato, taza&#10;&#10;Descripción generada automáticamente">
            <a:extLst>
              <a:ext uri="{FF2B5EF4-FFF2-40B4-BE49-F238E27FC236}">
                <a16:creationId xmlns:a16="http://schemas.microsoft.com/office/drawing/2014/main" id="{2571D871-32C0-1F67-AB22-C2B90AA084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100" y="4380682"/>
            <a:ext cx="1311232" cy="748396"/>
          </a:xfrm>
          <a:prstGeom prst="rect">
            <a:avLst/>
          </a:prstGeom>
        </p:spPr>
      </p:pic>
      <p:sp>
        <p:nvSpPr>
          <p:cNvPr id="12" name="Freeform 12">
            <a:extLst>
              <a:ext uri="{FF2B5EF4-FFF2-40B4-BE49-F238E27FC236}">
                <a16:creationId xmlns:a16="http://schemas.microsoft.com/office/drawing/2014/main" id="{106BF84D-7ED4-DFEC-FB5D-11E24C711F9C}"/>
              </a:ext>
            </a:extLst>
          </p:cNvPr>
          <p:cNvSpPr/>
          <p:nvPr/>
        </p:nvSpPr>
        <p:spPr>
          <a:xfrm>
            <a:off x="8090033" y="4398970"/>
            <a:ext cx="1378690" cy="914400"/>
          </a:xfrm>
          <a:custGeom>
            <a:avLst/>
            <a:gdLst/>
            <a:ahLst/>
            <a:cxnLst/>
            <a:rect l="l" t="t" r="r" b="b"/>
            <a:pathLst>
              <a:path w="8198059" h="5342093">
                <a:moveTo>
                  <a:pt x="0" y="0"/>
                </a:moveTo>
                <a:lnTo>
                  <a:pt x="8198058" y="0"/>
                </a:lnTo>
                <a:lnTo>
                  <a:pt x="8198058" y="5342093"/>
                </a:lnTo>
                <a:lnTo>
                  <a:pt x="0" y="5342093"/>
                </a:lnTo>
                <a:lnTo>
                  <a:pt x="0" y="0"/>
                </a:lnTo>
                <a:close/>
              </a:path>
            </a:pathLst>
          </a:custGeom>
          <a:blipFill>
            <a:blip r:embed="rId5"/>
            <a:stretch>
              <a:fillRect/>
            </a:stretch>
          </a:blipFill>
        </p:spPr>
        <p:txBody>
          <a:bodyPr/>
          <a:lstStyle/>
          <a:p>
            <a:endParaRPr lang="es-CO" noProof="0" dirty="0"/>
          </a:p>
        </p:txBody>
      </p:sp>
    </p:spTree>
    <p:extLst>
      <p:ext uri="{BB962C8B-B14F-4D97-AF65-F5344CB8AC3E}">
        <p14:creationId xmlns:p14="http://schemas.microsoft.com/office/powerpoint/2010/main" val="289927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1467F88E-08D4-EBAF-3DA3-A0BFAC87F70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BD0545E-E30F-A42A-C861-BD057321096A}"/>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C0E87311-0D64-DACC-E2CD-7A47F931B54E}"/>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pic>
        <p:nvPicPr>
          <p:cNvPr id="5" name="Imagen 4">
            <a:extLst>
              <a:ext uri="{FF2B5EF4-FFF2-40B4-BE49-F238E27FC236}">
                <a16:creationId xmlns:a16="http://schemas.microsoft.com/office/drawing/2014/main" id="{83C0E752-0B98-E0F8-2C4D-1D27AD5DC0BA}"/>
              </a:ext>
            </a:extLst>
          </p:cNvPr>
          <p:cNvPicPr>
            <a:picLocks noChangeAspect="1"/>
          </p:cNvPicPr>
          <p:nvPr/>
        </p:nvPicPr>
        <p:blipFill>
          <a:blip r:embed="rId3"/>
          <a:stretch>
            <a:fillRect/>
          </a:stretch>
        </p:blipFill>
        <p:spPr>
          <a:xfrm>
            <a:off x="351835" y="865272"/>
            <a:ext cx="7318315" cy="4278228"/>
          </a:xfrm>
          <a:prstGeom prst="rect">
            <a:avLst/>
          </a:prstGeom>
        </p:spPr>
      </p:pic>
      <p:pic>
        <p:nvPicPr>
          <p:cNvPr id="6" name="Imagen 5" descr="Texto&#10;&#10;Descripción generada automáticamente con confianza media">
            <a:extLst>
              <a:ext uri="{FF2B5EF4-FFF2-40B4-BE49-F238E27FC236}">
                <a16:creationId xmlns:a16="http://schemas.microsoft.com/office/drawing/2014/main" id="{53C374D9-3C60-3E17-3739-897F183FB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147011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9B816B27-80F4-43B7-121F-A708484763F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A909F1EB-EEEB-E7BE-3149-6B8B1949F082}"/>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0871D08D-B33A-47C0-ED85-C8DFCF19E50E}"/>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pic>
        <p:nvPicPr>
          <p:cNvPr id="6" name="Imagen 5">
            <a:extLst>
              <a:ext uri="{FF2B5EF4-FFF2-40B4-BE49-F238E27FC236}">
                <a16:creationId xmlns:a16="http://schemas.microsoft.com/office/drawing/2014/main" id="{CD386E1C-57CE-375F-0177-DAFF0AE73646}"/>
              </a:ext>
            </a:extLst>
          </p:cNvPr>
          <p:cNvPicPr>
            <a:picLocks noChangeAspect="1"/>
          </p:cNvPicPr>
          <p:nvPr/>
        </p:nvPicPr>
        <p:blipFill>
          <a:blip r:embed="rId3"/>
          <a:stretch>
            <a:fillRect/>
          </a:stretch>
        </p:blipFill>
        <p:spPr>
          <a:xfrm>
            <a:off x="307079" y="712141"/>
            <a:ext cx="7871023" cy="4431359"/>
          </a:xfrm>
          <a:prstGeom prst="rect">
            <a:avLst/>
          </a:prstGeom>
        </p:spPr>
      </p:pic>
      <p:pic>
        <p:nvPicPr>
          <p:cNvPr id="7" name="Imagen 6" descr="Texto&#10;&#10;Descripción generada automáticamente con confianza media">
            <a:extLst>
              <a:ext uri="{FF2B5EF4-FFF2-40B4-BE49-F238E27FC236}">
                <a16:creationId xmlns:a16="http://schemas.microsoft.com/office/drawing/2014/main" id="{040D4A12-9EF7-1A74-465A-0F61E763E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48984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9">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4" name="Shape 2"/>
          <p:cNvSpPr/>
          <p:nvPr/>
        </p:nvSpPr>
        <p:spPr>
          <a:xfrm>
            <a:off x="731520" y="1005840"/>
            <a:ext cx="3749040" cy="3291840"/>
          </a:xfrm>
          <a:prstGeom prst="rect">
            <a:avLst/>
          </a:prstGeom>
          <a:solidFill>
            <a:srgbClr val="FFFFFF"/>
          </a:solidFill>
          <a:ln/>
        </p:spPr>
        <p:txBody>
          <a:bodyPr/>
          <a:lstStyle/>
          <a:p>
            <a:endParaRPr lang="es-CO" noProof="0" dirty="0"/>
          </a:p>
        </p:txBody>
      </p:sp>
      <p:sp>
        <p:nvSpPr>
          <p:cNvPr id="5" name="Shape 3"/>
          <p:cNvSpPr/>
          <p:nvPr/>
        </p:nvSpPr>
        <p:spPr>
          <a:xfrm>
            <a:off x="731520" y="1005840"/>
            <a:ext cx="3749040" cy="502920"/>
          </a:xfrm>
          <a:prstGeom prst="rect">
            <a:avLst/>
          </a:prstGeom>
          <a:solidFill>
            <a:srgbClr val="1E2761"/>
          </a:solidFill>
          <a:ln/>
        </p:spPr>
        <p:txBody>
          <a:bodyPr/>
          <a:lstStyle/>
          <a:p>
            <a:endParaRPr lang="es-CO" noProof="0" dirty="0"/>
          </a:p>
        </p:txBody>
      </p:sp>
      <p:pic>
        <p:nvPicPr>
          <p:cNvPr id="6" name="Image 0" descr="preencoded.png"/>
          <p:cNvPicPr>
            <a:picLocks noChangeAspect="1"/>
          </p:cNvPicPr>
          <p:nvPr/>
        </p:nvPicPr>
        <p:blipFill>
          <a:blip r:embed="rId3"/>
          <a:stretch>
            <a:fillRect/>
          </a:stretch>
        </p:blipFill>
        <p:spPr>
          <a:xfrm>
            <a:off x="914400" y="1069848"/>
            <a:ext cx="320040" cy="320040"/>
          </a:xfrm>
          <a:prstGeom prst="rect">
            <a:avLst/>
          </a:prstGeom>
        </p:spPr>
      </p:pic>
      <p:sp>
        <p:nvSpPr>
          <p:cNvPr id="7" name="Text 4"/>
          <p:cNvSpPr/>
          <p:nvPr/>
        </p:nvSpPr>
        <p:spPr>
          <a:xfrm>
            <a:off x="1325880" y="1024128"/>
            <a:ext cx="292608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Colaboración e Innovación</a:t>
            </a:r>
            <a:endParaRPr lang="es-CO" sz="1400" noProof="0" dirty="0"/>
          </a:p>
        </p:txBody>
      </p:sp>
      <p:sp>
        <p:nvSpPr>
          <p:cNvPr id="8" name="Text 5"/>
          <p:cNvSpPr/>
          <p:nvPr/>
        </p:nvSpPr>
        <p:spPr>
          <a:xfrm>
            <a:off x="914400" y="1691640"/>
            <a:ext cx="3383280" cy="2377440"/>
          </a:xfrm>
          <a:prstGeom prst="rect">
            <a:avLst/>
          </a:prstGeom>
          <a:noFill/>
          <a:ln/>
        </p:spPr>
        <p:txBody>
          <a:bodyPr wrap="square" lIns="0" tIns="0" rIns="0" bIns="0" rtlCol="0" anchor="t"/>
          <a:lstStyle/>
          <a:p>
            <a:pPr marL="0" indent="0">
              <a:lnSpc>
                <a:spcPct val="110000"/>
              </a:lnSpc>
              <a:buNone/>
            </a:pPr>
            <a:r>
              <a:rPr lang="es-CO" sz="1400" noProof="0" dirty="0">
                <a:solidFill>
                  <a:srgbClr val="1A1F36"/>
                </a:solidFill>
                <a:latin typeface="Calibri" pitchFamily="34" charset="0"/>
                <a:ea typeface="Calibri" pitchFamily="34" charset="-122"/>
                <a:cs typeface="Calibri" pitchFamily="34" charset="-120"/>
              </a:rPr>
              <a:t>Ciudadanos y entidades trabajan juntos para encontrar soluciones creativas a retos públicos.</a:t>
            </a:r>
            <a:endParaRPr lang="es-CO" sz="1400" noProof="0" dirty="0"/>
          </a:p>
          <a:p>
            <a:pPr marL="0" indent="0">
              <a:lnSpc>
                <a:spcPct val="110000"/>
              </a:lnSpc>
              <a:buNone/>
            </a:pPr>
            <a:endParaRPr lang="es-CO" sz="1400" noProof="0" dirty="0"/>
          </a:p>
          <a:p>
            <a:pPr marL="0" indent="0">
              <a:lnSpc>
                <a:spcPct val="110000"/>
              </a:lnSpc>
              <a:buNone/>
            </a:pPr>
            <a:r>
              <a:rPr lang="es-CO" sz="1400" b="1" noProof="0" dirty="0">
                <a:solidFill>
                  <a:srgbClr val="1E2761"/>
                </a:solidFill>
                <a:latin typeface="Calibri" pitchFamily="34" charset="0"/>
                <a:ea typeface="Calibri" pitchFamily="34" charset="-122"/>
                <a:cs typeface="Calibri" pitchFamily="34" charset="-120"/>
              </a:rPr>
              <a:t>Metodologías: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Innovación abierta y </a:t>
            </a:r>
            <a:r>
              <a:rPr lang="es-CO" sz="1400" noProof="0" dirty="0" err="1">
                <a:solidFill>
                  <a:srgbClr val="1A1F36"/>
                </a:solidFill>
                <a:latin typeface="Calibri" pitchFamily="34" charset="0"/>
                <a:ea typeface="Calibri" pitchFamily="34" charset="-122"/>
                <a:cs typeface="Calibri" pitchFamily="34" charset="-120"/>
              </a:rPr>
              <a:t>co-creación</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Laboratorios de participación ciudadana</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Soluciones colaborativas a retos públicos</a:t>
            </a:r>
            <a:endParaRPr lang="es-CO" sz="1400" noProof="0" dirty="0"/>
          </a:p>
        </p:txBody>
      </p:sp>
      <p:pic>
        <p:nvPicPr>
          <p:cNvPr id="14" name="Imagen 13" descr="Texto&#10;&#10;Descripción generada automáticamente con confianza media">
            <a:extLst>
              <a:ext uri="{FF2B5EF4-FFF2-40B4-BE49-F238E27FC236}">
                <a16:creationId xmlns:a16="http://schemas.microsoft.com/office/drawing/2014/main" id="{E30A2D95-D346-C489-2FA8-7F162AEDA9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6" name="CuadroTexto 15">
            <a:extLst>
              <a:ext uri="{FF2B5EF4-FFF2-40B4-BE49-F238E27FC236}">
                <a16:creationId xmlns:a16="http://schemas.microsoft.com/office/drawing/2014/main" id="{95A020D8-1AA0-5476-A36D-F7C4C9E53179}"/>
              </a:ext>
            </a:extLst>
          </p:cNvPr>
          <p:cNvSpPr txBox="1"/>
          <p:nvPr/>
        </p:nvSpPr>
        <p:spPr>
          <a:xfrm>
            <a:off x="4572000" y="1024128"/>
            <a:ext cx="4038600" cy="738664"/>
          </a:xfrm>
          <a:prstGeom prst="rect">
            <a:avLst/>
          </a:prstGeom>
          <a:noFill/>
        </p:spPr>
        <p:txBody>
          <a:bodyPr wrap="square">
            <a:spAutoFit/>
          </a:bodyPr>
          <a:lstStyle/>
          <a:p>
            <a:r>
              <a:rPr lang="es-CO" sz="1400" dirty="0">
                <a:hlinkClick r:id="rId5"/>
              </a:rPr>
              <a:t>https://www.dosquebradas.gov.co/web/index.php/participa/colaboracion-e-innovacion</a:t>
            </a:r>
            <a:endParaRPr lang="es-CO" sz="1400" dirty="0"/>
          </a:p>
          <a:p>
            <a:endParaRPr lang="es-CO" sz="1400" dirty="0"/>
          </a:p>
        </p:txBody>
      </p:sp>
      <p:pic>
        <p:nvPicPr>
          <p:cNvPr id="18" name="Imagen 17">
            <a:extLst>
              <a:ext uri="{FF2B5EF4-FFF2-40B4-BE49-F238E27FC236}">
                <a16:creationId xmlns:a16="http://schemas.microsoft.com/office/drawing/2014/main" id="{6E47DFA2-AF38-66AB-31B7-52F0A11D1C25}"/>
              </a:ext>
            </a:extLst>
          </p:cNvPr>
          <p:cNvPicPr>
            <a:picLocks noChangeAspect="1"/>
          </p:cNvPicPr>
          <p:nvPr/>
        </p:nvPicPr>
        <p:blipFill>
          <a:blip r:embed="rId6"/>
          <a:stretch>
            <a:fillRect/>
          </a:stretch>
        </p:blipFill>
        <p:spPr>
          <a:xfrm>
            <a:off x="5027194" y="1724644"/>
            <a:ext cx="3128212" cy="248002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2E6C9715-EE41-E1E0-3340-A707F33B1AB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D42BE59-A231-1413-F905-307F8B00B4B7}"/>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1B95E324-5513-BE2C-964A-805975910C49}"/>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pic>
        <p:nvPicPr>
          <p:cNvPr id="10" name="Imagen 9">
            <a:extLst>
              <a:ext uri="{FF2B5EF4-FFF2-40B4-BE49-F238E27FC236}">
                <a16:creationId xmlns:a16="http://schemas.microsoft.com/office/drawing/2014/main" id="{4D5C71F2-6051-02EF-8FB2-B87CDEAA3BA5}"/>
              </a:ext>
            </a:extLst>
          </p:cNvPr>
          <p:cNvPicPr>
            <a:picLocks noChangeAspect="1"/>
          </p:cNvPicPr>
          <p:nvPr/>
        </p:nvPicPr>
        <p:blipFill>
          <a:blip r:embed="rId3"/>
          <a:stretch>
            <a:fillRect/>
          </a:stretch>
        </p:blipFill>
        <p:spPr>
          <a:xfrm>
            <a:off x="0" y="701040"/>
            <a:ext cx="7962046" cy="4442460"/>
          </a:xfrm>
          <a:prstGeom prst="rect">
            <a:avLst/>
          </a:prstGeom>
        </p:spPr>
      </p:pic>
      <p:pic>
        <p:nvPicPr>
          <p:cNvPr id="11" name="Imagen 10" descr="Texto&#10;&#10;Descripción generada automáticamente con confianza media">
            <a:extLst>
              <a:ext uri="{FF2B5EF4-FFF2-40B4-BE49-F238E27FC236}">
                <a16:creationId xmlns:a16="http://schemas.microsoft.com/office/drawing/2014/main" id="{01D5B341-9C9C-D934-7B34-9CB3B7908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1739502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5702031A-CEBE-8C81-2F9D-81E214AC17E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1B9964A-384C-1CB7-439A-243999F9DBF9}"/>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E8DCAB17-6BAE-760D-D230-1067F8F3EC9F}"/>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pic>
        <p:nvPicPr>
          <p:cNvPr id="5" name="Imagen 4">
            <a:extLst>
              <a:ext uri="{FF2B5EF4-FFF2-40B4-BE49-F238E27FC236}">
                <a16:creationId xmlns:a16="http://schemas.microsoft.com/office/drawing/2014/main" id="{1F0D770F-ADFB-1C06-57DD-3FB8F98BE849}"/>
              </a:ext>
            </a:extLst>
          </p:cNvPr>
          <p:cNvPicPr>
            <a:picLocks noChangeAspect="1"/>
          </p:cNvPicPr>
          <p:nvPr/>
        </p:nvPicPr>
        <p:blipFill>
          <a:blip r:embed="rId3"/>
          <a:stretch>
            <a:fillRect/>
          </a:stretch>
        </p:blipFill>
        <p:spPr>
          <a:xfrm>
            <a:off x="1" y="843907"/>
            <a:ext cx="8143874" cy="4367914"/>
          </a:xfrm>
          <a:prstGeom prst="rect">
            <a:avLst/>
          </a:prstGeom>
        </p:spPr>
      </p:pic>
      <p:pic>
        <p:nvPicPr>
          <p:cNvPr id="6" name="Imagen 5" descr="Texto&#10;&#10;Descripción generada automáticamente con confianza media">
            <a:extLst>
              <a:ext uri="{FF2B5EF4-FFF2-40B4-BE49-F238E27FC236}">
                <a16:creationId xmlns:a16="http://schemas.microsoft.com/office/drawing/2014/main" id="{5719E10C-DEC4-A8F7-1ACD-87A907AF43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extLst>
      <p:ext uri="{BB962C8B-B14F-4D97-AF65-F5344CB8AC3E}">
        <p14:creationId xmlns:p14="http://schemas.microsoft.com/office/powerpoint/2010/main" val="3344159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E20F5AFE-58E3-1C70-260E-BAEE3C01003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6CC99AEB-9166-EB25-BA24-6CD7564A654C}"/>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F2366782-1E0F-44DF-FC5F-B8602419F305}"/>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9" name="Shape 6">
            <a:extLst>
              <a:ext uri="{FF2B5EF4-FFF2-40B4-BE49-F238E27FC236}">
                <a16:creationId xmlns:a16="http://schemas.microsoft.com/office/drawing/2014/main" id="{D39D8881-0A51-C7D5-08A9-652214D60756}"/>
              </a:ext>
            </a:extLst>
          </p:cNvPr>
          <p:cNvSpPr/>
          <p:nvPr/>
        </p:nvSpPr>
        <p:spPr>
          <a:xfrm>
            <a:off x="4663440" y="1024128"/>
            <a:ext cx="3749040" cy="3291840"/>
          </a:xfrm>
          <a:prstGeom prst="rect">
            <a:avLst/>
          </a:prstGeom>
          <a:solidFill>
            <a:srgbClr val="FFFFFF"/>
          </a:solidFill>
          <a:ln/>
        </p:spPr>
        <p:txBody>
          <a:bodyPr/>
          <a:lstStyle/>
          <a:p>
            <a:endParaRPr lang="es-CO" noProof="0" dirty="0"/>
          </a:p>
        </p:txBody>
      </p:sp>
      <p:sp>
        <p:nvSpPr>
          <p:cNvPr id="10" name="Shape 7">
            <a:extLst>
              <a:ext uri="{FF2B5EF4-FFF2-40B4-BE49-F238E27FC236}">
                <a16:creationId xmlns:a16="http://schemas.microsoft.com/office/drawing/2014/main" id="{583F3752-682F-644A-2E61-90A675A89116}"/>
              </a:ext>
            </a:extLst>
          </p:cNvPr>
          <p:cNvSpPr/>
          <p:nvPr/>
        </p:nvSpPr>
        <p:spPr>
          <a:xfrm>
            <a:off x="4663440" y="1005840"/>
            <a:ext cx="3749040" cy="502920"/>
          </a:xfrm>
          <a:prstGeom prst="rect">
            <a:avLst/>
          </a:prstGeom>
          <a:solidFill>
            <a:srgbClr val="1E2761"/>
          </a:solidFill>
          <a:ln/>
        </p:spPr>
        <p:txBody>
          <a:bodyPr/>
          <a:lstStyle/>
          <a:p>
            <a:endParaRPr lang="es-CO" noProof="0" dirty="0"/>
          </a:p>
        </p:txBody>
      </p:sp>
      <p:pic>
        <p:nvPicPr>
          <p:cNvPr id="11" name="Image 1" descr="preencoded.png">
            <a:extLst>
              <a:ext uri="{FF2B5EF4-FFF2-40B4-BE49-F238E27FC236}">
                <a16:creationId xmlns:a16="http://schemas.microsoft.com/office/drawing/2014/main" id="{2FE5C5ED-7402-6FF9-69AF-65BA7D22ADC2}"/>
              </a:ext>
            </a:extLst>
          </p:cNvPr>
          <p:cNvPicPr>
            <a:picLocks noChangeAspect="1"/>
          </p:cNvPicPr>
          <p:nvPr/>
        </p:nvPicPr>
        <p:blipFill>
          <a:blip r:embed="rId3"/>
          <a:stretch>
            <a:fillRect/>
          </a:stretch>
        </p:blipFill>
        <p:spPr>
          <a:xfrm>
            <a:off x="4846320" y="1069848"/>
            <a:ext cx="320040" cy="320040"/>
          </a:xfrm>
          <a:prstGeom prst="rect">
            <a:avLst/>
          </a:prstGeom>
        </p:spPr>
      </p:pic>
      <p:sp>
        <p:nvSpPr>
          <p:cNvPr id="12" name="Text 8">
            <a:extLst>
              <a:ext uri="{FF2B5EF4-FFF2-40B4-BE49-F238E27FC236}">
                <a16:creationId xmlns:a16="http://schemas.microsoft.com/office/drawing/2014/main" id="{B59E37CD-B273-63EE-C40E-CE0DF5E6D030}"/>
              </a:ext>
            </a:extLst>
          </p:cNvPr>
          <p:cNvSpPr/>
          <p:nvPr/>
        </p:nvSpPr>
        <p:spPr>
          <a:xfrm>
            <a:off x="5257800" y="1024128"/>
            <a:ext cx="292608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Rendición de Cuentas</a:t>
            </a:r>
            <a:endParaRPr lang="es-CO" sz="1400" noProof="0" dirty="0"/>
          </a:p>
        </p:txBody>
      </p:sp>
      <p:sp>
        <p:nvSpPr>
          <p:cNvPr id="13" name="Text 9">
            <a:extLst>
              <a:ext uri="{FF2B5EF4-FFF2-40B4-BE49-F238E27FC236}">
                <a16:creationId xmlns:a16="http://schemas.microsoft.com/office/drawing/2014/main" id="{96CB6BF7-AE6D-54FD-CEAF-83D7EEC1E277}"/>
              </a:ext>
            </a:extLst>
          </p:cNvPr>
          <p:cNvSpPr/>
          <p:nvPr/>
        </p:nvSpPr>
        <p:spPr>
          <a:xfrm>
            <a:off x="4846320" y="1691640"/>
            <a:ext cx="3383280" cy="2377440"/>
          </a:xfrm>
          <a:prstGeom prst="rect">
            <a:avLst/>
          </a:prstGeom>
          <a:noFill/>
          <a:ln/>
        </p:spPr>
        <p:txBody>
          <a:bodyPr wrap="square" lIns="0" tIns="0" rIns="0" bIns="0" rtlCol="0" anchor="t"/>
          <a:lstStyle/>
          <a:p>
            <a:pPr marL="0" indent="0">
              <a:lnSpc>
                <a:spcPct val="110000"/>
              </a:lnSpc>
              <a:buNone/>
            </a:pPr>
            <a:r>
              <a:rPr lang="es-CO" sz="1400" noProof="0" dirty="0">
                <a:solidFill>
                  <a:srgbClr val="1A1F36"/>
                </a:solidFill>
                <a:latin typeface="Calibri" pitchFamily="34" charset="0"/>
                <a:ea typeface="Calibri" pitchFamily="34" charset="-122"/>
                <a:cs typeface="Calibri" pitchFamily="34" charset="-120"/>
              </a:rPr>
              <a:t>Publicación de avances, resultados y el proceso de diálogo anual con la ciudadanía.</a:t>
            </a:r>
            <a:endParaRPr lang="es-CO" sz="1400" noProof="0" dirty="0"/>
          </a:p>
          <a:p>
            <a:pPr marL="0" indent="0">
              <a:lnSpc>
                <a:spcPct val="110000"/>
              </a:lnSpc>
              <a:buNone/>
            </a:pPr>
            <a:endParaRPr lang="es-CO" sz="1400" noProof="0" dirty="0"/>
          </a:p>
          <a:p>
            <a:pPr marL="0" indent="0">
              <a:lnSpc>
                <a:spcPct val="110000"/>
              </a:lnSpc>
              <a:buNone/>
            </a:pPr>
            <a:r>
              <a:rPr lang="es-CO" sz="1400" b="1" noProof="0" dirty="0">
                <a:solidFill>
                  <a:srgbClr val="1E2761"/>
                </a:solidFill>
                <a:latin typeface="Calibri" pitchFamily="34" charset="0"/>
                <a:ea typeface="Calibri" pitchFamily="34" charset="-122"/>
                <a:cs typeface="Calibri" pitchFamily="34" charset="-120"/>
              </a:rPr>
              <a:t>Componentes: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Informe de gestión y resultados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Diálogo público de rendición de cuentas</a:t>
            </a:r>
            <a:endParaRPr lang="es-CO" sz="1400" noProof="0" dirty="0"/>
          </a:p>
          <a:p>
            <a:pPr marL="342900" indent="-342900">
              <a:lnSpc>
                <a:spcPct val="110000"/>
              </a:lnSpc>
              <a:buSzPct val="100000"/>
              <a:buChar char="•"/>
            </a:pPr>
            <a:r>
              <a:rPr lang="es-CO" sz="1400" noProof="0" dirty="0">
                <a:solidFill>
                  <a:srgbClr val="1A1F36"/>
                </a:solidFill>
                <a:latin typeface="Calibri" pitchFamily="34" charset="0"/>
                <a:ea typeface="Calibri" pitchFamily="34" charset="-122"/>
                <a:cs typeface="Calibri" pitchFamily="34" charset="-120"/>
              </a:rPr>
              <a:t>Respuestas a preguntas ciudadanas</a:t>
            </a:r>
            <a:endParaRPr lang="es-CO" sz="1400" noProof="0" dirty="0"/>
          </a:p>
        </p:txBody>
      </p:sp>
      <p:pic>
        <p:nvPicPr>
          <p:cNvPr id="14" name="Imagen 13" descr="Texto&#10;&#10;Descripción generada automáticamente con confianza media">
            <a:extLst>
              <a:ext uri="{FF2B5EF4-FFF2-40B4-BE49-F238E27FC236}">
                <a16:creationId xmlns:a16="http://schemas.microsoft.com/office/drawing/2014/main" id="{9718D011-0B91-05EC-7614-22F329D11A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16" name="Imagen 15">
            <a:extLst>
              <a:ext uri="{FF2B5EF4-FFF2-40B4-BE49-F238E27FC236}">
                <a16:creationId xmlns:a16="http://schemas.microsoft.com/office/drawing/2014/main" id="{9862D460-D54A-2EC5-0235-16B94CA2ACED}"/>
              </a:ext>
            </a:extLst>
          </p:cNvPr>
          <p:cNvPicPr>
            <a:picLocks noChangeAspect="1"/>
          </p:cNvPicPr>
          <p:nvPr/>
        </p:nvPicPr>
        <p:blipFill>
          <a:blip r:embed="rId5"/>
          <a:stretch>
            <a:fillRect/>
          </a:stretch>
        </p:blipFill>
        <p:spPr>
          <a:xfrm>
            <a:off x="377575" y="1069848"/>
            <a:ext cx="4057265" cy="2150306"/>
          </a:xfrm>
          <a:prstGeom prst="rect">
            <a:avLst/>
          </a:prstGeom>
        </p:spPr>
      </p:pic>
      <p:sp>
        <p:nvSpPr>
          <p:cNvPr id="18" name="CuadroTexto 17">
            <a:extLst>
              <a:ext uri="{FF2B5EF4-FFF2-40B4-BE49-F238E27FC236}">
                <a16:creationId xmlns:a16="http://schemas.microsoft.com/office/drawing/2014/main" id="{0183721E-7ABB-529C-7F8B-B80562CC9299}"/>
              </a:ext>
            </a:extLst>
          </p:cNvPr>
          <p:cNvSpPr txBox="1"/>
          <p:nvPr/>
        </p:nvSpPr>
        <p:spPr>
          <a:xfrm>
            <a:off x="345190" y="3403034"/>
            <a:ext cx="4572000" cy="1384995"/>
          </a:xfrm>
          <a:prstGeom prst="rect">
            <a:avLst/>
          </a:prstGeom>
          <a:noFill/>
        </p:spPr>
        <p:txBody>
          <a:bodyPr wrap="square">
            <a:spAutoFit/>
          </a:bodyPr>
          <a:lstStyle/>
          <a:p>
            <a:r>
              <a:rPr lang="es-CO" sz="1400" dirty="0">
                <a:hlinkClick r:id="rId6"/>
              </a:rPr>
              <a:t>https://www.medellin.gov.co/es/participa/</a:t>
            </a:r>
            <a:endParaRPr lang="es-CO" sz="1400" dirty="0"/>
          </a:p>
          <a:p>
            <a:endParaRPr lang="es-CO" sz="1400" dirty="0"/>
          </a:p>
          <a:p>
            <a:r>
              <a:rPr lang="es-CO" sz="1400" dirty="0">
                <a:hlinkClick r:id="rId7"/>
              </a:rPr>
              <a:t>https://www.dosquebradas.gov.co/web/index.php/participa/rendicion-de-cuentas</a:t>
            </a:r>
            <a:r>
              <a:rPr lang="es-CO" sz="1400" dirty="0"/>
              <a:t> </a:t>
            </a:r>
          </a:p>
          <a:p>
            <a:endParaRPr lang="es-CO" sz="1400" dirty="0"/>
          </a:p>
          <a:p>
            <a:r>
              <a:rPr lang="es-CO" sz="1400" dirty="0">
                <a:hlinkClick r:id="rId8"/>
              </a:rPr>
              <a:t>https://www.icbf.gov.co/rendicion-de-cuentas-icbf</a:t>
            </a:r>
            <a:r>
              <a:rPr lang="es-CO" sz="1400" dirty="0"/>
              <a:t> </a:t>
            </a:r>
          </a:p>
        </p:txBody>
      </p:sp>
    </p:spTree>
    <p:extLst>
      <p:ext uri="{BB962C8B-B14F-4D97-AF65-F5344CB8AC3E}">
        <p14:creationId xmlns:p14="http://schemas.microsoft.com/office/powerpoint/2010/main" val="2119243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DB96FB9F-8D47-A219-966B-7AFAEF20436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D0E0F40C-D51B-2E0F-E1C0-22E7E5A194B1}"/>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C8135CF4-631C-26F1-F60B-BF02D13FAC76}"/>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9" name="Shape 6">
            <a:extLst>
              <a:ext uri="{FF2B5EF4-FFF2-40B4-BE49-F238E27FC236}">
                <a16:creationId xmlns:a16="http://schemas.microsoft.com/office/drawing/2014/main" id="{0045A9B4-12E1-CF5F-C88A-44D067B5AC12}"/>
              </a:ext>
            </a:extLst>
          </p:cNvPr>
          <p:cNvSpPr/>
          <p:nvPr/>
        </p:nvSpPr>
        <p:spPr>
          <a:xfrm>
            <a:off x="4663440" y="1024127"/>
            <a:ext cx="3749040" cy="3252597"/>
          </a:xfrm>
          <a:prstGeom prst="rect">
            <a:avLst/>
          </a:prstGeom>
          <a:solidFill>
            <a:srgbClr val="FFFFFF"/>
          </a:solidFill>
          <a:ln/>
        </p:spPr>
        <p:txBody>
          <a:bodyPr/>
          <a:lstStyle/>
          <a:p>
            <a:endParaRPr lang="es-CO" noProof="0" dirty="0"/>
          </a:p>
        </p:txBody>
      </p:sp>
      <p:sp>
        <p:nvSpPr>
          <p:cNvPr id="10" name="Shape 7">
            <a:extLst>
              <a:ext uri="{FF2B5EF4-FFF2-40B4-BE49-F238E27FC236}">
                <a16:creationId xmlns:a16="http://schemas.microsoft.com/office/drawing/2014/main" id="{73BB402C-AD41-0D43-2B6D-6A76926A8281}"/>
              </a:ext>
            </a:extLst>
          </p:cNvPr>
          <p:cNvSpPr/>
          <p:nvPr/>
        </p:nvSpPr>
        <p:spPr>
          <a:xfrm>
            <a:off x="4663440" y="1005840"/>
            <a:ext cx="3749040" cy="502920"/>
          </a:xfrm>
          <a:prstGeom prst="rect">
            <a:avLst/>
          </a:prstGeom>
          <a:solidFill>
            <a:srgbClr val="1E2761"/>
          </a:solidFill>
          <a:ln/>
        </p:spPr>
        <p:txBody>
          <a:bodyPr/>
          <a:lstStyle/>
          <a:p>
            <a:endParaRPr lang="es-CO" noProof="0" dirty="0"/>
          </a:p>
        </p:txBody>
      </p:sp>
      <p:pic>
        <p:nvPicPr>
          <p:cNvPr id="11" name="Image 1" descr="preencoded.png">
            <a:extLst>
              <a:ext uri="{FF2B5EF4-FFF2-40B4-BE49-F238E27FC236}">
                <a16:creationId xmlns:a16="http://schemas.microsoft.com/office/drawing/2014/main" id="{7F22F880-D166-CBAE-89F2-20C3062E8A59}"/>
              </a:ext>
            </a:extLst>
          </p:cNvPr>
          <p:cNvPicPr>
            <a:picLocks noChangeAspect="1"/>
          </p:cNvPicPr>
          <p:nvPr/>
        </p:nvPicPr>
        <p:blipFill>
          <a:blip r:embed="rId3"/>
          <a:stretch>
            <a:fillRect/>
          </a:stretch>
        </p:blipFill>
        <p:spPr>
          <a:xfrm>
            <a:off x="4846320" y="1069848"/>
            <a:ext cx="320040" cy="320040"/>
          </a:xfrm>
          <a:prstGeom prst="rect">
            <a:avLst/>
          </a:prstGeom>
        </p:spPr>
      </p:pic>
      <p:sp>
        <p:nvSpPr>
          <p:cNvPr id="12" name="Text 8">
            <a:extLst>
              <a:ext uri="{FF2B5EF4-FFF2-40B4-BE49-F238E27FC236}">
                <a16:creationId xmlns:a16="http://schemas.microsoft.com/office/drawing/2014/main" id="{508A34C1-F144-BCC7-2B22-AA5275F511A4}"/>
              </a:ext>
            </a:extLst>
          </p:cNvPr>
          <p:cNvSpPr/>
          <p:nvPr/>
        </p:nvSpPr>
        <p:spPr>
          <a:xfrm>
            <a:off x="5257800" y="1024128"/>
            <a:ext cx="292608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Rendición de Cuentas</a:t>
            </a:r>
            <a:endParaRPr lang="es-CO" sz="1400" noProof="0" dirty="0"/>
          </a:p>
        </p:txBody>
      </p:sp>
      <p:sp>
        <p:nvSpPr>
          <p:cNvPr id="13" name="Text 9">
            <a:extLst>
              <a:ext uri="{FF2B5EF4-FFF2-40B4-BE49-F238E27FC236}">
                <a16:creationId xmlns:a16="http://schemas.microsoft.com/office/drawing/2014/main" id="{43B370C8-B0E3-B56D-6602-7572246B365D}"/>
              </a:ext>
            </a:extLst>
          </p:cNvPr>
          <p:cNvSpPr/>
          <p:nvPr/>
        </p:nvSpPr>
        <p:spPr>
          <a:xfrm>
            <a:off x="4846320" y="1691640"/>
            <a:ext cx="3383280" cy="2377440"/>
          </a:xfrm>
          <a:prstGeom prst="rect">
            <a:avLst/>
          </a:prstGeom>
          <a:noFill/>
          <a:ln/>
        </p:spPr>
        <p:txBody>
          <a:bodyPr wrap="square" lIns="0" tIns="0" rIns="0" bIns="0" rtlCol="0" anchor="t"/>
          <a:lstStyle/>
          <a:p>
            <a:pPr marL="0" indent="0">
              <a:lnSpc>
                <a:spcPct val="110000"/>
              </a:lnSpc>
              <a:buNone/>
            </a:pPr>
            <a:r>
              <a:rPr lang="es-CO" sz="1400" noProof="0" dirty="0">
                <a:solidFill>
                  <a:srgbClr val="1A1F36"/>
                </a:solidFill>
                <a:latin typeface="Calibri" pitchFamily="34" charset="0"/>
                <a:ea typeface="Calibri" pitchFamily="34" charset="-122"/>
                <a:cs typeface="Calibri" pitchFamily="34" charset="-120"/>
              </a:rPr>
              <a:t>Para todos los grupos poblacionales:</a:t>
            </a:r>
          </a:p>
          <a:p>
            <a:pPr marL="285750" indent="-285750">
              <a:lnSpc>
                <a:spcPct val="110000"/>
              </a:lnSpc>
              <a:buFont typeface="Arial" panose="020B0604020202020204" pitchFamily="34" charset="0"/>
              <a:buChar char="•"/>
            </a:pPr>
            <a:r>
              <a:rPr lang="es-CO" sz="1400" dirty="0">
                <a:solidFill>
                  <a:srgbClr val="1A1F36"/>
                </a:solidFill>
                <a:latin typeface="Calibri" pitchFamily="34" charset="0"/>
                <a:ea typeface="Calibri" pitchFamily="34" charset="-122"/>
                <a:cs typeface="Calibri" pitchFamily="34" charset="-120"/>
              </a:rPr>
              <a:t>Niños, Niñas, Adolescentes</a:t>
            </a:r>
          </a:p>
          <a:p>
            <a:pPr marL="285750" indent="-285750">
              <a:lnSpc>
                <a:spcPct val="110000"/>
              </a:lnSpc>
              <a:buFont typeface="Arial" panose="020B0604020202020204" pitchFamily="34" charset="0"/>
              <a:buChar char="•"/>
            </a:pPr>
            <a:r>
              <a:rPr lang="es-CO" sz="1400" noProof="0" dirty="0">
                <a:solidFill>
                  <a:srgbClr val="1A1F36"/>
                </a:solidFill>
                <a:latin typeface="Calibri" pitchFamily="34" charset="0"/>
                <a:ea typeface="Calibri" pitchFamily="34" charset="-122"/>
                <a:cs typeface="Calibri" pitchFamily="34" charset="-120"/>
              </a:rPr>
              <a:t>Jóvenes</a:t>
            </a:r>
          </a:p>
          <a:p>
            <a:pPr marL="285750" indent="-285750">
              <a:lnSpc>
                <a:spcPct val="110000"/>
              </a:lnSpc>
              <a:buFont typeface="Arial" panose="020B0604020202020204" pitchFamily="34" charset="0"/>
              <a:buChar char="•"/>
            </a:pPr>
            <a:r>
              <a:rPr lang="es-CO" sz="1400" dirty="0">
                <a:solidFill>
                  <a:srgbClr val="1A1F36"/>
                </a:solidFill>
                <a:latin typeface="Calibri" pitchFamily="34" charset="0"/>
                <a:ea typeface="Calibri" pitchFamily="34" charset="-122"/>
                <a:cs typeface="Calibri" pitchFamily="34" charset="-120"/>
              </a:rPr>
              <a:t>Adulto Mayor</a:t>
            </a:r>
          </a:p>
          <a:p>
            <a:pPr marL="285750" indent="-285750">
              <a:lnSpc>
                <a:spcPct val="110000"/>
              </a:lnSpc>
              <a:buFont typeface="Arial" panose="020B0604020202020204" pitchFamily="34" charset="0"/>
              <a:buChar char="•"/>
            </a:pPr>
            <a:r>
              <a:rPr lang="es-CO" sz="1400" noProof="0" dirty="0">
                <a:solidFill>
                  <a:srgbClr val="1A1F36"/>
                </a:solidFill>
                <a:latin typeface="Calibri" pitchFamily="34" charset="0"/>
                <a:ea typeface="Calibri" pitchFamily="34" charset="-122"/>
                <a:cs typeface="Calibri" pitchFamily="34" charset="-120"/>
              </a:rPr>
              <a:t>Discapacidad</a:t>
            </a:r>
          </a:p>
          <a:p>
            <a:pPr marL="285750" indent="-285750">
              <a:lnSpc>
                <a:spcPct val="110000"/>
              </a:lnSpc>
              <a:buFont typeface="Arial" panose="020B0604020202020204" pitchFamily="34" charset="0"/>
              <a:buChar char="•"/>
            </a:pPr>
            <a:r>
              <a:rPr lang="es-CO" sz="1400" dirty="0">
                <a:solidFill>
                  <a:srgbClr val="1A1F36"/>
                </a:solidFill>
                <a:latin typeface="Calibri" pitchFamily="34" charset="0"/>
                <a:ea typeface="Calibri" pitchFamily="34" charset="-122"/>
                <a:cs typeface="Calibri" pitchFamily="34" charset="-120"/>
              </a:rPr>
              <a:t>Entre otros…</a:t>
            </a:r>
            <a:endParaRPr lang="es-CO" sz="1400" noProof="0" dirty="0"/>
          </a:p>
        </p:txBody>
      </p:sp>
      <p:pic>
        <p:nvPicPr>
          <p:cNvPr id="14" name="Imagen 13" descr="Texto&#10;&#10;Descripción generada automáticamente con confianza media">
            <a:extLst>
              <a:ext uri="{FF2B5EF4-FFF2-40B4-BE49-F238E27FC236}">
                <a16:creationId xmlns:a16="http://schemas.microsoft.com/office/drawing/2014/main" id="{33C30386-DC6B-558C-2C5D-7CEAB875FC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5" name="Imagen 4">
            <a:extLst>
              <a:ext uri="{FF2B5EF4-FFF2-40B4-BE49-F238E27FC236}">
                <a16:creationId xmlns:a16="http://schemas.microsoft.com/office/drawing/2014/main" id="{DC0408C9-88EF-6885-C629-E40AE9BD3CB9}"/>
              </a:ext>
            </a:extLst>
          </p:cNvPr>
          <p:cNvPicPr>
            <a:picLocks noChangeAspect="1"/>
          </p:cNvPicPr>
          <p:nvPr/>
        </p:nvPicPr>
        <p:blipFill>
          <a:blip r:embed="rId5"/>
          <a:stretch>
            <a:fillRect/>
          </a:stretch>
        </p:blipFill>
        <p:spPr>
          <a:xfrm>
            <a:off x="95251" y="706375"/>
            <a:ext cx="4462626" cy="4437125"/>
          </a:xfrm>
          <a:prstGeom prst="rect">
            <a:avLst/>
          </a:prstGeom>
        </p:spPr>
      </p:pic>
    </p:spTree>
    <p:extLst>
      <p:ext uri="{BB962C8B-B14F-4D97-AF65-F5344CB8AC3E}">
        <p14:creationId xmlns:p14="http://schemas.microsoft.com/office/powerpoint/2010/main" val="3988596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0">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4" name="Shape 2"/>
          <p:cNvSpPr/>
          <p:nvPr/>
        </p:nvSpPr>
        <p:spPr>
          <a:xfrm>
            <a:off x="731520" y="1005840"/>
            <a:ext cx="7680960" cy="2286000"/>
          </a:xfrm>
          <a:prstGeom prst="rect">
            <a:avLst/>
          </a:prstGeom>
          <a:solidFill>
            <a:srgbClr val="FFFFFF"/>
          </a:solidFill>
          <a:ln/>
        </p:spPr>
        <p:txBody>
          <a:bodyPr/>
          <a:lstStyle/>
          <a:p>
            <a:endParaRPr lang="es-CO" noProof="0" dirty="0"/>
          </a:p>
        </p:txBody>
      </p:sp>
      <p:sp>
        <p:nvSpPr>
          <p:cNvPr id="5" name="Shape 3"/>
          <p:cNvSpPr/>
          <p:nvPr/>
        </p:nvSpPr>
        <p:spPr>
          <a:xfrm>
            <a:off x="731520" y="1005840"/>
            <a:ext cx="7680960" cy="502920"/>
          </a:xfrm>
          <a:prstGeom prst="rect">
            <a:avLst/>
          </a:prstGeom>
          <a:solidFill>
            <a:srgbClr val="1E2761"/>
          </a:solidFill>
          <a:ln/>
        </p:spPr>
        <p:txBody>
          <a:bodyPr/>
          <a:lstStyle/>
          <a:p>
            <a:endParaRPr lang="es-CO" noProof="0" dirty="0"/>
          </a:p>
        </p:txBody>
      </p:sp>
      <p:pic>
        <p:nvPicPr>
          <p:cNvPr id="6" name="Image 0" descr="preencoded.png"/>
          <p:cNvPicPr>
            <a:picLocks noChangeAspect="1"/>
          </p:cNvPicPr>
          <p:nvPr/>
        </p:nvPicPr>
        <p:blipFill>
          <a:blip r:embed="rId3"/>
          <a:stretch>
            <a:fillRect/>
          </a:stretch>
        </p:blipFill>
        <p:spPr>
          <a:xfrm>
            <a:off x="914400" y="1069848"/>
            <a:ext cx="320040" cy="320040"/>
          </a:xfrm>
          <a:prstGeom prst="rect">
            <a:avLst/>
          </a:prstGeom>
        </p:spPr>
      </p:pic>
      <p:sp>
        <p:nvSpPr>
          <p:cNvPr id="7" name="Text 4"/>
          <p:cNvSpPr/>
          <p:nvPr/>
        </p:nvSpPr>
        <p:spPr>
          <a:xfrm>
            <a:off x="1325880" y="1024128"/>
            <a:ext cx="274320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Control Social</a:t>
            </a:r>
            <a:endParaRPr lang="es-CO" sz="1400" noProof="0" dirty="0"/>
          </a:p>
        </p:txBody>
      </p:sp>
      <p:sp>
        <p:nvSpPr>
          <p:cNvPr id="8" name="Text 5"/>
          <p:cNvSpPr/>
          <p:nvPr/>
        </p:nvSpPr>
        <p:spPr>
          <a:xfrm>
            <a:off x="914400" y="1691640"/>
            <a:ext cx="3474720" cy="1371600"/>
          </a:xfrm>
          <a:prstGeom prst="rect">
            <a:avLst/>
          </a:prstGeom>
          <a:noFill/>
          <a:ln/>
        </p:spPr>
        <p:txBody>
          <a:bodyPr wrap="square" lIns="0" tIns="0" rIns="0" bIns="0" rtlCol="0" anchor="t"/>
          <a:lstStyle/>
          <a:p>
            <a:pPr marL="0" indent="0">
              <a:lnSpc>
                <a:spcPct val="115000"/>
              </a:lnSpc>
              <a:buNone/>
            </a:pPr>
            <a:r>
              <a:rPr lang="es-CO" sz="1400" noProof="0" dirty="0">
                <a:solidFill>
                  <a:srgbClr val="1A1F36"/>
                </a:solidFill>
                <a:latin typeface="Calibri" pitchFamily="34" charset="0"/>
                <a:ea typeface="Calibri" pitchFamily="34" charset="-122"/>
                <a:cs typeface="Calibri" pitchFamily="34" charset="-120"/>
              </a:rPr>
              <a:t>Facilita el seguimiento ciudadano a la ejecución de recursos y la vigilancia del cumplimiento de metas institucionales.</a:t>
            </a:r>
            <a:endParaRPr lang="es-CO" sz="1400" noProof="0" dirty="0"/>
          </a:p>
        </p:txBody>
      </p:sp>
      <p:sp>
        <p:nvSpPr>
          <p:cNvPr id="9" name="Text 6"/>
          <p:cNvSpPr/>
          <p:nvPr/>
        </p:nvSpPr>
        <p:spPr>
          <a:xfrm>
            <a:off x="4846320" y="1691640"/>
            <a:ext cx="3200400" cy="1371600"/>
          </a:xfrm>
          <a:prstGeom prst="rect">
            <a:avLst/>
          </a:prstGeom>
          <a:noFill/>
          <a:ln/>
        </p:spPr>
        <p:txBody>
          <a:bodyPr wrap="square" lIns="0" tIns="0" rIns="0" bIns="0" rtlCol="0" anchor="t"/>
          <a:lstStyle/>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Seguimiento a la ejecución presupuestal</a:t>
            </a: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Vigilancia del cumplimiento de metas</a:t>
            </a: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Veedurías ciudadanas y participación activa</a:t>
            </a: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Mecanismos de denuncia y reporte</a:t>
            </a:r>
            <a:endParaRPr lang="es-CO" sz="1200" noProof="0" dirty="0"/>
          </a:p>
        </p:txBody>
      </p:sp>
      <p:sp>
        <p:nvSpPr>
          <p:cNvPr id="10" name="Shape 7"/>
          <p:cNvSpPr/>
          <p:nvPr/>
        </p:nvSpPr>
        <p:spPr>
          <a:xfrm>
            <a:off x="731520" y="3840480"/>
            <a:ext cx="7680960" cy="822960"/>
          </a:xfrm>
          <a:prstGeom prst="rect">
            <a:avLst/>
          </a:prstGeom>
          <a:solidFill>
            <a:srgbClr val="1E2761"/>
          </a:solidFill>
          <a:ln/>
        </p:spPr>
        <p:txBody>
          <a:bodyPr/>
          <a:lstStyle/>
          <a:p>
            <a:endParaRPr lang="es-CO" noProof="0" dirty="0"/>
          </a:p>
        </p:txBody>
      </p:sp>
      <p:sp>
        <p:nvSpPr>
          <p:cNvPr id="11" name="Text 8"/>
          <p:cNvSpPr/>
          <p:nvPr/>
        </p:nvSpPr>
        <p:spPr>
          <a:xfrm>
            <a:off x="1005840" y="3931920"/>
            <a:ext cx="7132320" cy="640080"/>
          </a:xfrm>
          <a:prstGeom prst="rect">
            <a:avLst/>
          </a:prstGeom>
          <a:noFill/>
          <a:ln/>
        </p:spPr>
        <p:txBody>
          <a:bodyPr wrap="square" lIns="0" tIns="0" rIns="0" bIns="0" rtlCol="0" anchor="ctr"/>
          <a:lstStyle/>
          <a:p>
            <a:pPr marL="0" indent="0">
              <a:buNone/>
            </a:pPr>
            <a:r>
              <a:rPr lang="es-CO" sz="1300" i="1" noProof="0" dirty="0">
                <a:solidFill>
                  <a:srgbClr val="F0D78C"/>
                </a:solidFill>
                <a:latin typeface="Calibri" pitchFamily="34" charset="0"/>
                <a:ea typeface="Calibri" pitchFamily="34" charset="-122"/>
                <a:cs typeface="Calibri" pitchFamily="34" charset="-120"/>
              </a:rPr>
              <a:t>Todas las secciones deben funcionar como espacios activos de interacción, no solo como páginas informativas.</a:t>
            </a:r>
            <a:endParaRPr lang="es-CO" sz="1300" noProof="0" dirty="0"/>
          </a:p>
        </p:txBody>
      </p:sp>
      <p:pic>
        <p:nvPicPr>
          <p:cNvPr id="12" name="Imagen 11" descr="Texto&#10;&#10;Descripción generada automáticamente con confianza media">
            <a:extLst>
              <a:ext uri="{FF2B5EF4-FFF2-40B4-BE49-F238E27FC236}">
                <a16:creationId xmlns:a16="http://schemas.microsoft.com/office/drawing/2014/main" id="{7770632C-62F8-42D4-E9BE-83ED9F0A8B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9A073134-09B0-BDC8-95C5-5FFC0A23233D}"/>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1408ACB2-6FB2-D924-7721-2E2911B3208A}"/>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D6C93D00-B63B-6064-B6BF-5ED09FE86F18}"/>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4" name="Shape 2">
            <a:extLst>
              <a:ext uri="{FF2B5EF4-FFF2-40B4-BE49-F238E27FC236}">
                <a16:creationId xmlns:a16="http://schemas.microsoft.com/office/drawing/2014/main" id="{4EEA6E8D-CCD0-FC0A-9A06-0C1710336BFA}"/>
              </a:ext>
            </a:extLst>
          </p:cNvPr>
          <p:cNvSpPr/>
          <p:nvPr/>
        </p:nvSpPr>
        <p:spPr>
          <a:xfrm>
            <a:off x="285750" y="1276731"/>
            <a:ext cx="8572500" cy="3666744"/>
          </a:xfrm>
          <a:prstGeom prst="rect">
            <a:avLst/>
          </a:prstGeom>
          <a:solidFill>
            <a:srgbClr val="FFFFFF"/>
          </a:solidFill>
          <a:ln/>
        </p:spPr>
        <p:txBody>
          <a:bodyPr/>
          <a:lstStyle/>
          <a:p>
            <a:pPr marL="285750" indent="-285750" algn="just">
              <a:lnSpc>
                <a:spcPct val="115000"/>
              </a:lnSpc>
              <a:buFont typeface="Arial" panose="020B0604020202020204" pitchFamily="34" charset="0"/>
              <a:buChar char="•"/>
            </a:pPr>
            <a:endParaRPr lang="es-CO" dirty="0"/>
          </a:p>
        </p:txBody>
      </p:sp>
      <p:sp>
        <p:nvSpPr>
          <p:cNvPr id="5" name="Shape 3">
            <a:extLst>
              <a:ext uri="{FF2B5EF4-FFF2-40B4-BE49-F238E27FC236}">
                <a16:creationId xmlns:a16="http://schemas.microsoft.com/office/drawing/2014/main" id="{A42951CD-5A1C-BB1A-48CA-28DC5FD18369}"/>
              </a:ext>
            </a:extLst>
          </p:cNvPr>
          <p:cNvSpPr/>
          <p:nvPr/>
        </p:nvSpPr>
        <p:spPr>
          <a:xfrm>
            <a:off x="731520" y="1005840"/>
            <a:ext cx="7680960" cy="502920"/>
          </a:xfrm>
          <a:prstGeom prst="rect">
            <a:avLst/>
          </a:prstGeom>
          <a:solidFill>
            <a:srgbClr val="1E2761"/>
          </a:solidFill>
          <a:ln/>
        </p:spPr>
        <p:txBody>
          <a:bodyPr/>
          <a:lstStyle/>
          <a:p>
            <a:endParaRPr lang="es-CO" noProof="0" dirty="0"/>
          </a:p>
        </p:txBody>
      </p:sp>
      <p:pic>
        <p:nvPicPr>
          <p:cNvPr id="6" name="Image 0" descr="preencoded.png">
            <a:extLst>
              <a:ext uri="{FF2B5EF4-FFF2-40B4-BE49-F238E27FC236}">
                <a16:creationId xmlns:a16="http://schemas.microsoft.com/office/drawing/2014/main" id="{F584920A-E15C-2B61-FFE4-B90423C5B29B}"/>
              </a:ext>
            </a:extLst>
          </p:cNvPr>
          <p:cNvPicPr>
            <a:picLocks noChangeAspect="1"/>
          </p:cNvPicPr>
          <p:nvPr/>
        </p:nvPicPr>
        <p:blipFill>
          <a:blip r:embed="rId3"/>
          <a:stretch>
            <a:fillRect/>
          </a:stretch>
        </p:blipFill>
        <p:spPr>
          <a:xfrm>
            <a:off x="914400" y="1069848"/>
            <a:ext cx="320040" cy="320040"/>
          </a:xfrm>
          <a:prstGeom prst="rect">
            <a:avLst/>
          </a:prstGeom>
        </p:spPr>
      </p:pic>
      <p:sp>
        <p:nvSpPr>
          <p:cNvPr id="7" name="Text 4">
            <a:extLst>
              <a:ext uri="{FF2B5EF4-FFF2-40B4-BE49-F238E27FC236}">
                <a16:creationId xmlns:a16="http://schemas.microsoft.com/office/drawing/2014/main" id="{6605795C-FE41-F0B1-D640-3031575AAEC9}"/>
              </a:ext>
            </a:extLst>
          </p:cNvPr>
          <p:cNvSpPr/>
          <p:nvPr/>
        </p:nvSpPr>
        <p:spPr>
          <a:xfrm>
            <a:off x="1325880" y="1024128"/>
            <a:ext cx="274320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Control Social</a:t>
            </a:r>
            <a:endParaRPr lang="es-CO" sz="1400" noProof="0" dirty="0"/>
          </a:p>
        </p:txBody>
      </p:sp>
      <p:sp>
        <p:nvSpPr>
          <p:cNvPr id="8" name="Text 5">
            <a:extLst>
              <a:ext uri="{FF2B5EF4-FFF2-40B4-BE49-F238E27FC236}">
                <a16:creationId xmlns:a16="http://schemas.microsoft.com/office/drawing/2014/main" id="{F7E30C82-8F77-4820-1272-5DDE0C265F3F}"/>
              </a:ext>
            </a:extLst>
          </p:cNvPr>
          <p:cNvSpPr/>
          <p:nvPr/>
        </p:nvSpPr>
        <p:spPr>
          <a:xfrm>
            <a:off x="914400" y="1691640"/>
            <a:ext cx="3474720" cy="2980944"/>
          </a:xfrm>
          <a:prstGeom prst="rect">
            <a:avLst/>
          </a:prstGeom>
          <a:noFill/>
          <a:ln/>
        </p:spPr>
        <p:txBody>
          <a:bodyPr wrap="square" lIns="0" tIns="0" rIns="0" bIns="0" rtlCol="0" anchor="t"/>
          <a:lstStyle/>
          <a:p>
            <a:pPr algn="just">
              <a:lnSpc>
                <a:spcPct val="115000"/>
              </a:lnSpc>
            </a:pPr>
            <a:r>
              <a:rPr lang="es-ES" sz="1400" dirty="0">
                <a:solidFill>
                  <a:srgbClr val="1A1F36"/>
                </a:solidFill>
                <a:latin typeface="Calibri" pitchFamily="34" charset="0"/>
                <a:ea typeface="Calibri" pitchFamily="34" charset="-122"/>
                <a:cs typeface="Calibri" pitchFamily="34" charset="-120"/>
              </a:rPr>
              <a:t>Antes:</a:t>
            </a:r>
          </a:p>
          <a:p>
            <a:pPr marL="285750" indent="-285750" algn="just">
              <a:lnSpc>
                <a:spcPct val="115000"/>
              </a:lnSpc>
              <a:buFont typeface="Arial" panose="020B0604020202020204" pitchFamily="34" charset="0"/>
              <a:buChar char="•"/>
            </a:pPr>
            <a:r>
              <a:rPr lang="es-ES" sz="1400" dirty="0">
                <a:solidFill>
                  <a:srgbClr val="1A1F36"/>
                </a:solidFill>
                <a:latin typeface="Calibri" pitchFamily="34" charset="0"/>
                <a:ea typeface="Calibri" pitchFamily="34" charset="-122"/>
                <a:cs typeface="Calibri" pitchFamily="34" charset="-120"/>
              </a:rPr>
              <a:t>Recolectar información sobre los espacios o instancias definidos en la normatividad o creados por la entidad para el control social. ( Ley 850 de 2013, Ley 1757 de 2015).</a:t>
            </a:r>
          </a:p>
          <a:p>
            <a:pPr marL="285750" indent="-285750" algn="just">
              <a:lnSpc>
                <a:spcPct val="115000"/>
              </a:lnSpc>
              <a:buFont typeface="Arial" panose="020B0604020202020204" pitchFamily="34" charset="0"/>
              <a:buChar char="•"/>
            </a:pPr>
            <a:r>
              <a:rPr lang="es-ES" sz="1400" dirty="0">
                <a:solidFill>
                  <a:srgbClr val="1A1F36"/>
                </a:solidFill>
                <a:latin typeface="Calibri" pitchFamily="34" charset="0"/>
                <a:ea typeface="Calibri" pitchFamily="34" charset="-122"/>
                <a:cs typeface="Calibri" pitchFamily="34" charset="-120"/>
              </a:rPr>
              <a:t>Identificar en la estrategia anual de participación ciudadana las actividades para promover el control social a la gestión pública.</a:t>
            </a:r>
          </a:p>
        </p:txBody>
      </p:sp>
      <p:sp>
        <p:nvSpPr>
          <p:cNvPr id="9" name="Text 6">
            <a:extLst>
              <a:ext uri="{FF2B5EF4-FFF2-40B4-BE49-F238E27FC236}">
                <a16:creationId xmlns:a16="http://schemas.microsoft.com/office/drawing/2014/main" id="{F62B5971-73E4-973B-1037-7198C79BD51A}"/>
              </a:ext>
            </a:extLst>
          </p:cNvPr>
          <p:cNvSpPr/>
          <p:nvPr/>
        </p:nvSpPr>
        <p:spPr>
          <a:xfrm>
            <a:off x="4846320" y="1691640"/>
            <a:ext cx="3200400" cy="1371600"/>
          </a:xfrm>
          <a:prstGeom prst="rect">
            <a:avLst/>
          </a:prstGeom>
          <a:noFill/>
          <a:ln/>
        </p:spPr>
        <p:txBody>
          <a:bodyPr wrap="square" lIns="0" tIns="0" rIns="0" bIns="0" rtlCol="0" anchor="t"/>
          <a:lstStyle/>
          <a:p>
            <a:pPr>
              <a:lnSpc>
                <a:spcPct val="110000"/>
              </a:lnSpc>
              <a:buSzPct val="100000"/>
            </a:pPr>
            <a:endParaRPr lang="es-CO" sz="1200" noProof="0" dirty="0"/>
          </a:p>
        </p:txBody>
      </p:sp>
      <p:sp>
        <p:nvSpPr>
          <p:cNvPr id="11" name="Text 8">
            <a:extLst>
              <a:ext uri="{FF2B5EF4-FFF2-40B4-BE49-F238E27FC236}">
                <a16:creationId xmlns:a16="http://schemas.microsoft.com/office/drawing/2014/main" id="{47746DE2-DCE7-5E74-07D0-BDC7C2923268}"/>
              </a:ext>
            </a:extLst>
          </p:cNvPr>
          <p:cNvSpPr/>
          <p:nvPr/>
        </p:nvSpPr>
        <p:spPr>
          <a:xfrm>
            <a:off x="615315" y="4239387"/>
            <a:ext cx="4231005" cy="640080"/>
          </a:xfrm>
          <a:prstGeom prst="rect">
            <a:avLst/>
          </a:prstGeom>
          <a:noFill/>
          <a:ln/>
        </p:spPr>
        <p:txBody>
          <a:bodyPr wrap="square" lIns="0" tIns="0" rIns="0" bIns="0" rtlCol="0" anchor="ctr"/>
          <a:lstStyle/>
          <a:p>
            <a:r>
              <a:rPr lang="es-CO" sz="1300" i="1" dirty="0">
                <a:latin typeface="Calibri" pitchFamily="34" charset="0"/>
                <a:ea typeface="Calibri" pitchFamily="34" charset="-122"/>
                <a:cs typeface="Calibri" pitchFamily="34" charset="-120"/>
                <a:hlinkClick r:id="rId4"/>
              </a:rPr>
              <a:t>https://www.dosquebradas.gov.co/web/index.php/participa/control-social</a:t>
            </a:r>
            <a:r>
              <a:rPr lang="es-CO" sz="1300" i="1" dirty="0">
                <a:latin typeface="Calibri" pitchFamily="34" charset="0"/>
                <a:ea typeface="Calibri" pitchFamily="34" charset="-122"/>
                <a:cs typeface="Calibri" pitchFamily="34" charset="-120"/>
              </a:rPr>
              <a:t> </a:t>
            </a:r>
            <a:endParaRPr lang="es-CO" sz="1300" noProof="0" dirty="0"/>
          </a:p>
        </p:txBody>
      </p:sp>
      <p:pic>
        <p:nvPicPr>
          <p:cNvPr id="12" name="Imagen 11" descr="Texto&#10;&#10;Descripción generada automáticamente con confianza media">
            <a:extLst>
              <a:ext uri="{FF2B5EF4-FFF2-40B4-BE49-F238E27FC236}">
                <a16:creationId xmlns:a16="http://schemas.microsoft.com/office/drawing/2014/main" id="{3D32A3E7-39FF-3CB7-6E02-271CBEE580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3" name="CuadroTexto 12">
            <a:extLst>
              <a:ext uri="{FF2B5EF4-FFF2-40B4-BE49-F238E27FC236}">
                <a16:creationId xmlns:a16="http://schemas.microsoft.com/office/drawing/2014/main" id="{60EB5B97-64A0-B0CA-4FE6-A5237A073E8A}"/>
              </a:ext>
            </a:extLst>
          </p:cNvPr>
          <p:cNvSpPr txBox="1"/>
          <p:nvPr/>
        </p:nvSpPr>
        <p:spPr>
          <a:xfrm>
            <a:off x="4874895" y="1532782"/>
            <a:ext cx="3653790" cy="3298660"/>
          </a:xfrm>
          <a:prstGeom prst="rect">
            <a:avLst/>
          </a:prstGeom>
          <a:noFill/>
        </p:spPr>
        <p:txBody>
          <a:bodyPr wrap="square" rtlCol="0">
            <a:spAutoFit/>
          </a:bodyPr>
          <a:lstStyle/>
          <a:p>
            <a:pPr algn="just">
              <a:lnSpc>
                <a:spcPct val="115000"/>
              </a:lnSpc>
            </a:pPr>
            <a:r>
              <a:rPr lang="es-ES" sz="1400" dirty="0">
                <a:solidFill>
                  <a:srgbClr val="1A1F36"/>
                </a:solidFill>
                <a:latin typeface="Calibri" pitchFamily="34" charset="0"/>
                <a:ea typeface="Calibri" pitchFamily="34" charset="-122"/>
                <a:cs typeface="Calibri" pitchFamily="34" charset="-120"/>
              </a:rPr>
              <a:t>Hacer un inventario con la clasificación de temas de interés para el control social y organizar por ámbito de vigilancia, incluyendo como mínimo los siguientes ítems:</a:t>
            </a:r>
          </a:p>
          <a:p>
            <a:pPr marL="285750" indent="-285750" algn="just">
              <a:lnSpc>
                <a:spcPct val="115000"/>
              </a:lnSpc>
              <a:buFont typeface="Arial" panose="020B0604020202020204" pitchFamily="34" charset="0"/>
              <a:buChar char="•"/>
            </a:pPr>
            <a:r>
              <a:rPr lang="es-ES" sz="1400" dirty="0">
                <a:solidFill>
                  <a:srgbClr val="1A1F36"/>
                </a:solidFill>
                <a:latin typeface="Calibri" pitchFamily="34" charset="0"/>
                <a:ea typeface="Calibri" pitchFamily="34" charset="-122"/>
                <a:cs typeface="Calibri" pitchFamily="34" charset="-120"/>
              </a:rPr>
              <a:t>contratación, proyectos o programas institucionales, políticas públicas, proyectos de inversión o presupuesto y trámites institucionales, entre otros.</a:t>
            </a:r>
          </a:p>
          <a:p>
            <a:pPr marL="285750" indent="-285750" algn="just">
              <a:lnSpc>
                <a:spcPct val="115000"/>
              </a:lnSpc>
              <a:buFont typeface="Arial" panose="020B0604020202020204" pitchFamily="34" charset="0"/>
              <a:buChar char="•"/>
            </a:pPr>
            <a:r>
              <a:rPr lang="es-ES" sz="1400" dirty="0">
                <a:solidFill>
                  <a:srgbClr val="1A1F36"/>
                </a:solidFill>
                <a:latin typeface="Calibri" pitchFamily="34" charset="0"/>
                <a:ea typeface="Calibri" pitchFamily="34" charset="-122"/>
                <a:cs typeface="Calibri" pitchFamily="34" charset="-120"/>
              </a:rPr>
              <a:t> Diseñar la sección en orden de acuerdo con la información que debe publicarse durante la implementación de los pasos o actividades o etapas usando medios virtuales.</a:t>
            </a:r>
            <a:endParaRPr lang="es-CO" sz="1400" dirty="0"/>
          </a:p>
        </p:txBody>
      </p:sp>
    </p:spTree>
    <p:extLst>
      <p:ext uri="{BB962C8B-B14F-4D97-AF65-F5344CB8AC3E}">
        <p14:creationId xmlns:p14="http://schemas.microsoft.com/office/powerpoint/2010/main" val="186633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6AC0C59A-4E21-2F83-66A1-69AC4061814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61E302C-7922-B92B-F161-551C3AEDB164}"/>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7329A9FD-C2A4-373B-B9E4-257F050A8DB3}"/>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Secciones del Menú Participa</a:t>
            </a:r>
            <a:endParaRPr lang="es-CO" sz="2400" noProof="0" dirty="0"/>
          </a:p>
        </p:txBody>
      </p:sp>
      <p:sp>
        <p:nvSpPr>
          <p:cNvPr id="4" name="Shape 2">
            <a:extLst>
              <a:ext uri="{FF2B5EF4-FFF2-40B4-BE49-F238E27FC236}">
                <a16:creationId xmlns:a16="http://schemas.microsoft.com/office/drawing/2014/main" id="{37F88A41-D030-8B64-0A50-2D5BA09A107F}"/>
              </a:ext>
            </a:extLst>
          </p:cNvPr>
          <p:cNvSpPr/>
          <p:nvPr/>
        </p:nvSpPr>
        <p:spPr>
          <a:xfrm>
            <a:off x="285750" y="1276731"/>
            <a:ext cx="8572500" cy="3666744"/>
          </a:xfrm>
          <a:prstGeom prst="rect">
            <a:avLst/>
          </a:prstGeom>
          <a:solidFill>
            <a:srgbClr val="FFFFFF"/>
          </a:solidFill>
          <a:ln/>
        </p:spPr>
        <p:txBody>
          <a:bodyPr/>
          <a:lstStyle/>
          <a:p>
            <a:pPr marL="285750" indent="-285750" algn="just">
              <a:lnSpc>
                <a:spcPct val="115000"/>
              </a:lnSpc>
              <a:buFont typeface="Arial" panose="020B0604020202020204" pitchFamily="34" charset="0"/>
              <a:buChar char="•"/>
            </a:pPr>
            <a:endParaRPr lang="es-CO" dirty="0"/>
          </a:p>
        </p:txBody>
      </p:sp>
      <p:sp>
        <p:nvSpPr>
          <p:cNvPr id="5" name="Shape 3">
            <a:extLst>
              <a:ext uri="{FF2B5EF4-FFF2-40B4-BE49-F238E27FC236}">
                <a16:creationId xmlns:a16="http://schemas.microsoft.com/office/drawing/2014/main" id="{2513D146-5434-7B48-017A-EAB0C20F1C49}"/>
              </a:ext>
            </a:extLst>
          </p:cNvPr>
          <p:cNvSpPr/>
          <p:nvPr/>
        </p:nvSpPr>
        <p:spPr>
          <a:xfrm>
            <a:off x="731520" y="1005840"/>
            <a:ext cx="7680960" cy="502920"/>
          </a:xfrm>
          <a:prstGeom prst="rect">
            <a:avLst/>
          </a:prstGeom>
          <a:solidFill>
            <a:srgbClr val="1E2761"/>
          </a:solidFill>
          <a:ln/>
        </p:spPr>
        <p:txBody>
          <a:bodyPr/>
          <a:lstStyle/>
          <a:p>
            <a:endParaRPr lang="es-CO" noProof="0" dirty="0"/>
          </a:p>
        </p:txBody>
      </p:sp>
      <p:pic>
        <p:nvPicPr>
          <p:cNvPr id="6" name="Image 0" descr="preencoded.png">
            <a:extLst>
              <a:ext uri="{FF2B5EF4-FFF2-40B4-BE49-F238E27FC236}">
                <a16:creationId xmlns:a16="http://schemas.microsoft.com/office/drawing/2014/main" id="{083BB28F-2502-EFB3-5D7A-1596DF5A6E73}"/>
              </a:ext>
            </a:extLst>
          </p:cNvPr>
          <p:cNvPicPr>
            <a:picLocks noChangeAspect="1"/>
          </p:cNvPicPr>
          <p:nvPr/>
        </p:nvPicPr>
        <p:blipFill>
          <a:blip r:embed="rId3"/>
          <a:stretch>
            <a:fillRect/>
          </a:stretch>
        </p:blipFill>
        <p:spPr>
          <a:xfrm>
            <a:off x="914400" y="1069848"/>
            <a:ext cx="320040" cy="320040"/>
          </a:xfrm>
          <a:prstGeom prst="rect">
            <a:avLst/>
          </a:prstGeom>
        </p:spPr>
      </p:pic>
      <p:sp>
        <p:nvSpPr>
          <p:cNvPr id="7" name="Text 4">
            <a:extLst>
              <a:ext uri="{FF2B5EF4-FFF2-40B4-BE49-F238E27FC236}">
                <a16:creationId xmlns:a16="http://schemas.microsoft.com/office/drawing/2014/main" id="{38427DEE-C6F8-6EFB-1169-82D93944B646}"/>
              </a:ext>
            </a:extLst>
          </p:cNvPr>
          <p:cNvSpPr/>
          <p:nvPr/>
        </p:nvSpPr>
        <p:spPr>
          <a:xfrm>
            <a:off x="1325880" y="1024128"/>
            <a:ext cx="2743200" cy="457200"/>
          </a:xfrm>
          <a:prstGeom prst="rect">
            <a:avLst/>
          </a:prstGeom>
          <a:noFill/>
          <a:ln/>
        </p:spPr>
        <p:txBody>
          <a:bodyPr wrap="square" lIns="0" tIns="0" rIns="0" bIns="0" rtlCol="0" anchor="ctr"/>
          <a:lstStyle/>
          <a:p>
            <a:pPr marL="0" indent="0">
              <a:buNone/>
            </a:pPr>
            <a:r>
              <a:rPr lang="es-CO" sz="1400" b="1" noProof="0" dirty="0">
                <a:solidFill>
                  <a:srgbClr val="FFFFFF"/>
                </a:solidFill>
                <a:latin typeface="Calibri" pitchFamily="34" charset="0"/>
                <a:ea typeface="Calibri" pitchFamily="34" charset="-122"/>
                <a:cs typeface="Calibri" pitchFamily="34" charset="-120"/>
              </a:rPr>
              <a:t>Control Social</a:t>
            </a:r>
            <a:endParaRPr lang="es-CO" sz="1400" noProof="0" dirty="0"/>
          </a:p>
        </p:txBody>
      </p:sp>
      <p:sp>
        <p:nvSpPr>
          <p:cNvPr id="8" name="Text 5">
            <a:extLst>
              <a:ext uri="{FF2B5EF4-FFF2-40B4-BE49-F238E27FC236}">
                <a16:creationId xmlns:a16="http://schemas.microsoft.com/office/drawing/2014/main" id="{8D8CE604-CBE1-522C-35EA-444E5E1C517F}"/>
              </a:ext>
            </a:extLst>
          </p:cNvPr>
          <p:cNvSpPr/>
          <p:nvPr/>
        </p:nvSpPr>
        <p:spPr>
          <a:xfrm>
            <a:off x="914400" y="1691640"/>
            <a:ext cx="3474720" cy="2980944"/>
          </a:xfrm>
          <a:prstGeom prst="rect">
            <a:avLst/>
          </a:prstGeom>
          <a:noFill/>
          <a:ln/>
        </p:spPr>
        <p:txBody>
          <a:bodyPr wrap="square" lIns="0" tIns="0" rIns="0" bIns="0" rtlCol="0" anchor="t"/>
          <a:lstStyle/>
          <a:p>
            <a:pPr algn="just">
              <a:lnSpc>
                <a:spcPct val="115000"/>
              </a:lnSpc>
            </a:pPr>
            <a:r>
              <a:rPr lang="es-ES" sz="1400" dirty="0">
                <a:solidFill>
                  <a:srgbClr val="1A1F36"/>
                </a:solidFill>
                <a:latin typeface="Calibri" pitchFamily="34" charset="0"/>
                <a:ea typeface="Calibri" pitchFamily="34" charset="-122"/>
                <a:cs typeface="Calibri" pitchFamily="34" charset="-120"/>
              </a:rPr>
              <a:t>Durante</a:t>
            </a:r>
          </a:p>
          <a:p>
            <a:pPr marL="285750" indent="-285750" algn="just">
              <a:lnSpc>
                <a:spcPct val="115000"/>
              </a:lnSpc>
              <a:buFont typeface="Arial" panose="020B0604020202020204" pitchFamily="34" charset="0"/>
              <a:buChar char="•"/>
            </a:pPr>
            <a:r>
              <a:rPr lang="es-ES" sz="1400" dirty="0">
                <a:solidFill>
                  <a:srgbClr val="1A1F36"/>
                </a:solidFill>
                <a:latin typeface="Calibri" pitchFamily="34" charset="0"/>
                <a:ea typeface="Calibri" pitchFamily="34" charset="-122"/>
                <a:cs typeface="Calibri" pitchFamily="34" charset="-120"/>
              </a:rPr>
              <a:t>Publicar un texto resumido e introductorio en la que defina qué es control social a la gestión pública.</a:t>
            </a:r>
          </a:p>
          <a:p>
            <a:pPr marL="285750" indent="-285750" algn="just">
              <a:lnSpc>
                <a:spcPct val="115000"/>
              </a:lnSpc>
              <a:buFont typeface="Arial" panose="020B0604020202020204" pitchFamily="34" charset="0"/>
              <a:buChar char="•"/>
            </a:pPr>
            <a:r>
              <a:rPr lang="es-ES" sz="1400" dirty="0">
                <a:solidFill>
                  <a:srgbClr val="1A1F36"/>
                </a:solidFill>
                <a:latin typeface="Calibri" pitchFamily="34" charset="0"/>
                <a:ea typeface="Calibri" pitchFamily="34" charset="-122"/>
                <a:cs typeface="Calibri" pitchFamily="34" charset="-120"/>
              </a:rPr>
              <a:t>Publicar la información sobre las modalidades de control  social que ofrece la entidad para la vigilancia de la gestión pública. </a:t>
            </a:r>
          </a:p>
          <a:p>
            <a:pPr marL="285750" indent="-285750" algn="just">
              <a:lnSpc>
                <a:spcPct val="115000"/>
              </a:lnSpc>
              <a:buFont typeface="Arial" panose="020B0604020202020204" pitchFamily="34" charset="0"/>
              <a:buChar char="•"/>
            </a:pPr>
            <a:endParaRPr lang="es-ES" sz="1400" dirty="0">
              <a:solidFill>
                <a:srgbClr val="1A1F36"/>
              </a:solidFill>
              <a:latin typeface="Calibri" pitchFamily="34" charset="0"/>
              <a:ea typeface="Calibri" pitchFamily="34" charset="-122"/>
              <a:cs typeface="Calibri" pitchFamily="34" charset="-120"/>
            </a:endParaRPr>
          </a:p>
          <a:p>
            <a:pPr marL="285750" indent="-285750" algn="just">
              <a:lnSpc>
                <a:spcPct val="115000"/>
              </a:lnSpc>
              <a:buFont typeface="Arial" panose="020B0604020202020204" pitchFamily="34" charset="0"/>
              <a:buChar char="•"/>
            </a:pPr>
            <a:endParaRPr lang="es-ES" sz="1400" dirty="0">
              <a:solidFill>
                <a:srgbClr val="1A1F36"/>
              </a:solidFill>
              <a:latin typeface="Calibri" pitchFamily="34" charset="0"/>
              <a:ea typeface="Calibri" pitchFamily="34" charset="-122"/>
              <a:cs typeface="Calibri" pitchFamily="34" charset="-120"/>
            </a:endParaRPr>
          </a:p>
        </p:txBody>
      </p:sp>
      <p:sp>
        <p:nvSpPr>
          <p:cNvPr id="9" name="Text 6">
            <a:extLst>
              <a:ext uri="{FF2B5EF4-FFF2-40B4-BE49-F238E27FC236}">
                <a16:creationId xmlns:a16="http://schemas.microsoft.com/office/drawing/2014/main" id="{F98DF00F-BCB9-EDA3-A290-4959ADBBE8E2}"/>
              </a:ext>
            </a:extLst>
          </p:cNvPr>
          <p:cNvSpPr/>
          <p:nvPr/>
        </p:nvSpPr>
        <p:spPr>
          <a:xfrm>
            <a:off x="4846320" y="1691640"/>
            <a:ext cx="3200400" cy="1371600"/>
          </a:xfrm>
          <a:prstGeom prst="rect">
            <a:avLst/>
          </a:prstGeom>
          <a:noFill/>
          <a:ln/>
        </p:spPr>
        <p:txBody>
          <a:bodyPr wrap="square" lIns="0" tIns="0" rIns="0" bIns="0" rtlCol="0" anchor="t"/>
          <a:lstStyle/>
          <a:p>
            <a:pPr>
              <a:lnSpc>
                <a:spcPct val="110000"/>
              </a:lnSpc>
              <a:buSzPct val="100000"/>
            </a:pPr>
            <a:endParaRPr lang="es-CO" sz="1200" noProof="0" dirty="0"/>
          </a:p>
        </p:txBody>
      </p:sp>
      <p:pic>
        <p:nvPicPr>
          <p:cNvPr id="12" name="Imagen 11" descr="Texto&#10;&#10;Descripción generada automáticamente con confianza media">
            <a:extLst>
              <a:ext uri="{FF2B5EF4-FFF2-40B4-BE49-F238E27FC236}">
                <a16:creationId xmlns:a16="http://schemas.microsoft.com/office/drawing/2014/main" id="{DF5E7937-831C-F26E-F5FF-912F2CE9B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3" name="CuadroTexto 12">
            <a:extLst>
              <a:ext uri="{FF2B5EF4-FFF2-40B4-BE49-F238E27FC236}">
                <a16:creationId xmlns:a16="http://schemas.microsoft.com/office/drawing/2014/main" id="{8A9F9170-E830-AC10-4242-28A51052195A}"/>
              </a:ext>
            </a:extLst>
          </p:cNvPr>
          <p:cNvSpPr txBox="1"/>
          <p:nvPr/>
        </p:nvSpPr>
        <p:spPr>
          <a:xfrm>
            <a:off x="4874895" y="1532782"/>
            <a:ext cx="3653790" cy="3298660"/>
          </a:xfrm>
          <a:prstGeom prst="rect">
            <a:avLst/>
          </a:prstGeom>
          <a:noFill/>
        </p:spPr>
        <p:txBody>
          <a:bodyPr wrap="square" rtlCol="0">
            <a:spAutoFit/>
          </a:bodyPr>
          <a:lstStyle/>
          <a:p>
            <a:pPr marL="285750" indent="-285750" algn="just">
              <a:lnSpc>
                <a:spcPct val="115000"/>
              </a:lnSpc>
              <a:buFont typeface="Arial" panose="020B0604020202020204" pitchFamily="34" charset="0"/>
              <a:buChar char="•"/>
            </a:pPr>
            <a:r>
              <a:rPr lang="es-ES" sz="1400" dirty="0"/>
              <a:t>Publicar la convocatoria a la ciudadanía cuando la entidad inicie la ejecución de un programa, proyecto.</a:t>
            </a:r>
          </a:p>
          <a:p>
            <a:pPr marL="285750" indent="-285750" algn="just">
              <a:lnSpc>
                <a:spcPct val="115000"/>
              </a:lnSpc>
              <a:buFont typeface="Arial" panose="020B0604020202020204" pitchFamily="34" charset="0"/>
              <a:buChar char="•"/>
            </a:pPr>
            <a:r>
              <a:rPr lang="es-ES" sz="1400" dirty="0"/>
              <a:t>Publicar información resumen de cada tema de interés ciudadano, para lo cual, debe indicar el tema objeto de vigilancia ciudadana, así como el avance de los indicadores de gestión asociados, los recursos asignados, la metodología de diálogo definida para interactuar con el grupo de control social, los plazos, las observaciones recibidas y las respuestas dadas por la entidad. </a:t>
            </a:r>
            <a:endParaRPr lang="es-CO" sz="1400" dirty="0"/>
          </a:p>
        </p:txBody>
      </p:sp>
    </p:spTree>
    <p:extLst>
      <p:ext uri="{BB962C8B-B14F-4D97-AF65-F5344CB8AC3E}">
        <p14:creationId xmlns:p14="http://schemas.microsoft.com/office/powerpoint/2010/main" val="324951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365760"/>
            <a:ext cx="7315200" cy="640080"/>
          </a:xfrm>
          <a:prstGeom prst="rect">
            <a:avLst/>
          </a:prstGeom>
          <a:noFill/>
          <a:ln/>
        </p:spPr>
        <p:txBody>
          <a:bodyPr wrap="square" lIns="0" tIns="0" rIns="0" bIns="0" rtlCol="0" anchor="ctr"/>
          <a:lstStyle/>
          <a:p>
            <a:pPr marL="0" indent="0">
              <a:buNone/>
            </a:pPr>
            <a:r>
              <a:rPr lang="es-CO" sz="3200" b="1" noProof="0" dirty="0">
                <a:solidFill>
                  <a:srgbClr val="1E2761"/>
                </a:solidFill>
                <a:latin typeface="Georgia" pitchFamily="34" charset="0"/>
                <a:ea typeface="Georgia" pitchFamily="34" charset="-122"/>
                <a:cs typeface="Georgia" pitchFamily="34" charset="-120"/>
              </a:rPr>
              <a:t>CONTENIDO</a:t>
            </a:r>
            <a:endParaRPr lang="es-CO" sz="3200" noProof="0" dirty="0"/>
          </a:p>
        </p:txBody>
      </p:sp>
      <p:sp>
        <p:nvSpPr>
          <p:cNvPr id="4" name="Text 2"/>
          <p:cNvSpPr/>
          <p:nvPr/>
        </p:nvSpPr>
        <p:spPr>
          <a:xfrm>
            <a:off x="731520" y="1234440"/>
            <a:ext cx="640080" cy="548640"/>
          </a:xfrm>
          <a:prstGeom prst="rect">
            <a:avLst/>
          </a:prstGeom>
          <a:noFill/>
          <a:ln/>
        </p:spPr>
        <p:txBody>
          <a:bodyPr wrap="square" lIns="0" tIns="0" rIns="0" bIns="0" rtlCol="0" anchor="t"/>
          <a:lstStyle/>
          <a:p>
            <a:pPr marL="0" indent="0">
              <a:buNone/>
            </a:pPr>
            <a:r>
              <a:rPr lang="es-CO" sz="2200" b="1" noProof="0" dirty="0">
                <a:solidFill>
                  <a:srgbClr val="D4A843"/>
                </a:solidFill>
                <a:latin typeface="Georgia" pitchFamily="34" charset="0"/>
                <a:ea typeface="Georgia" pitchFamily="34" charset="-122"/>
                <a:cs typeface="Georgia" pitchFamily="34" charset="-120"/>
              </a:rPr>
              <a:t>01</a:t>
            </a:r>
            <a:endParaRPr lang="es-CO" sz="2200" noProof="0" dirty="0"/>
          </a:p>
        </p:txBody>
      </p:sp>
      <p:sp>
        <p:nvSpPr>
          <p:cNvPr id="5" name="Text 3"/>
          <p:cNvSpPr/>
          <p:nvPr/>
        </p:nvSpPr>
        <p:spPr>
          <a:xfrm>
            <a:off x="1463040" y="1234440"/>
            <a:ext cx="4572000" cy="32004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Qué es el Menú Participa y su Operación en MIPG</a:t>
            </a:r>
            <a:endParaRPr lang="es-CO" sz="1600" noProof="0" dirty="0"/>
          </a:p>
        </p:txBody>
      </p:sp>
      <p:sp>
        <p:nvSpPr>
          <p:cNvPr id="6" name="Text 4"/>
          <p:cNvSpPr/>
          <p:nvPr/>
        </p:nvSpPr>
        <p:spPr>
          <a:xfrm>
            <a:off x="1463040" y="1536192"/>
            <a:ext cx="4572000" cy="274320"/>
          </a:xfrm>
          <a:prstGeom prst="rect">
            <a:avLst/>
          </a:prstGeom>
          <a:noFill/>
          <a:ln/>
        </p:spPr>
        <p:txBody>
          <a:bodyPr wrap="square" lIns="0" tIns="0" rIns="0" bIns="0" rtlCol="0" anchor="ctr"/>
          <a:lstStyle/>
          <a:p>
            <a:pPr marL="0" indent="0">
              <a:buNone/>
            </a:pPr>
            <a:r>
              <a:rPr lang="es-CO" sz="1200" noProof="0" dirty="0">
                <a:solidFill>
                  <a:srgbClr val="8B92A8"/>
                </a:solidFill>
                <a:latin typeface="Calibri" pitchFamily="34" charset="0"/>
                <a:ea typeface="Calibri" pitchFamily="34" charset="-122"/>
                <a:cs typeface="Calibri" pitchFamily="34" charset="-120"/>
              </a:rPr>
              <a:t>Contexto normativo y objetivo</a:t>
            </a:r>
            <a:endParaRPr lang="es-CO" sz="1200" noProof="0" dirty="0"/>
          </a:p>
        </p:txBody>
      </p:sp>
      <p:sp>
        <p:nvSpPr>
          <p:cNvPr id="7" name="Text 5"/>
          <p:cNvSpPr/>
          <p:nvPr/>
        </p:nvSpPr>
        <p:spPr>
          <a:xfrm>
            <a:off x="731520" y="1984248"/>
            <a:ext cx="640080" cy="548640"/>
          </a:xfrm>
          <a:prstGeom prst="rect">
            <a:avLst/>
          </a:prstGeom>
          <a:noFill/>
          <a:ln/>
        </p:spPr>
        <p:txBody>
          <a:bodyPr wrap="square" lIns="0" tIns="0" rIns="0" bIns="0" rtlCol="0" anchor="t"/>
          <a:lstStyle/>
          <a:p>
            <a:pPr marL="0" indent="0">
              <a:buNone/>
            </a:pPr>
            <a:r>
              <a:rPr lang="es-CO" sz="2200" b="1" noProof="0" dirty="0">
                <a:solidFill>
                  <a:srgbClr val="D4A843"/>
                </a:solidFill>
                <a:latin typeface="Georgia" pitchFamily="34" charset="0"/>
                <a:ea typeface="Georgia" pitchFamily="34" charset="-122"/>
                <a:cs typeface="Georgia" pitchFamily="34" charset="-120"/>
              </a:rPr>
              <a:t>02</a:t>
            </a:r>
            <a:endParaRPr lang="es-CO" sz="2200" noProof="0" dirty="0"/>
          </a:p>
        </p:txBody>
      </p:sp>
      <p:sp>
        <p:nvSpPr>
          <p:cNvPr id="8" name="Text 6"/>
          <p:cNvSpPr/>
          <p:nvPr/>
        </p:nvSpPr>
        <p:spPr>
          <a:xfrm>
            <a:off x="1463040" y="1984248"/>
            <a:ext cx="4572000" cy="32004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Estructura y Secciones</a:t>
            </a:r>
            <a:endParaRPr lang="es-CO" sz="1600" noProof="0" dirty="0"/>
          </a:p>
        </p:txBody>
      </p:sp>
      <p:sp>
        <p:nvSpPr>
          <p:cNvPr id="9" name="Text 7"/>
          <p:cNvSpPr/>
          <p:nvPr/>
        </p:nvSpPr>
        <p:spPr>
          <a:xfrm>
            <a:off x="1463040" y="2286000"/>
            <a:ext cx="4572000" cy="274320"/>
          </a:xfrm>
          <a:prstGeom prst="rect">
            <a:avLst/>
          </a:prstGeom>
          <a:noFill/>
          <a:ln/>
        </p:spPr>
        <p:txBody>
          <a:bodyPr wrap="square" lIns="0" tIns="0" rIns="0" bIns="0" rtlCol="0" anchor="ctr"/>
          <a:lstStyle/>
          <a:p>
            <a:pPr marL="0" indent="0">
              <a:buNone/>
            </a:pPr>
            <a:r>
              <a:rPr lang="es-CO" sz="1200" noProof="0" dirty="0">
                <a:solidFill>
                  <a:srgbClr val="8B92A8"/>
                </a:solidFill>
                <a:latin typeface="Calibri" pitchFamily="34" charset="0"/>
                <a:ea typeface="Calibri" pitchFamily="34" charset="-122"/>
                <a:cs typeface="Calibri" pitchFamily="34" charset="-120"/>
              </a:rPr>
              <a:t>Las 7 secciones principales del menú</a:t>
            </a:r>
            <a:endParaRPr lang="es-CO" sz="1200" noProof="0" dirty="0"/>
          </a:p>
        </p:txBody>
      </p:sp>
      <p:sp>
        <p:nvSpPr>
          <p:cNvPr id="10" name="Text 8"/>
          <p:cNvSpPr/>
          <p:nvPr/>
        </p:nvSpPr>
        <p:spPr>
          <a:xfrm>
            <a:off x="731520" y="2734056"/>
            <a:ext cx="640080" cy="548640"/>
          </a:xfrm>
          <a:prstGeom prst="rect">
            <a:avLst/>
          </a:prstGeom>
          <a:noFill/>
          <a:ln/>
        </p:spPr>
        <p:txBody>
          <a:bodyPr wrap="square" lIns="0" tIns="0" rIns="0" bIns="0" rtlCol="0" anchor="t"/>
          <a:lstStyle/>
          <a:p>
            <a:pPr marL="0" indent="0">
              <a:buNone/>
            </a:pPr>
            <a:r>
              <a:rPr lang="es-CO" sz="2200" b="1" noProof="0" dirty="0">
                <a:solidFill>
                  <a:srgbClr val="D4A843"/>
                </a:solidFill>
                <a:latin typeface="Georgia" pitchFamily="34" charset="0"/>
                <a:ea typeface="Georgia" pitchFamily="34" charset="-122"/>
                <a:cs typeface="Georgia" pitchFamily="34" charset="-120"/>
              </a:rPr>
              <a:t>03</a:t>
            </a:r>
            <a:endParaRPr lang="es-CO" sz="2200" noProof="0" dirty="0"/>
          </a:p>
        </p:txBody>
      </p:sp>
      <p:sp>
        <p:nvSpPr>
          <p:cNvPr id="11" name="Text 9"/>
          <p:cNvSpPr/>
          <p:nvPr/>
        </p:nvSpPr>
        <p:spPr>
          <a:xfrm>
            <a:off x="1463040" y="2734056"/>
            <a:ext cx="4572000" cy="32004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Fases de Implementación</a:t>
            </a:r>
            <a:endParaRPr lang="es-CO" sz="1600" noProof="0" dirty="0"/>
          </a:p>
        </p:txBody>
      </p:sp>
      <p:sp>
        <p:nvSpPr>
          <p:cNvPr id="12" name="Text 10"/>
          <p:cNvSpPr/>
          <p:nvPr/>
        </p:nvSpPr>
        <p:spPr>
          <a:xfrm>
            <a:off x="1463040" y="3035808"/>
            <a:ext cx="4572000" cy="274320"/>
          </a:xfrm>
          <a:prstGeom prst="rect">
            <a:avLst/>
          </a:prstGeom>
          <a:noFill/>
          <a:ln/>
        </p:spPr>
        <p:txBody>
          <a:bodyPr wrap="square" lIns="0" tIns="0" rIns="0" bIns="0" rtlCol="0" anchor="ctr"/>
          <a:lstStyle/>
          <a:p>
            <a:pPr marL="0" indent="0">
              <a:buNone/>
            </a:pPr>
            <a:r>
              <a:rPr lang="es-CO" sz="1200" noProof="0" dirty="0">
                <a:solidFill>
                  <a:srgbClr val="8B92A8"/>
                </a:solidFill>
                <a:latin typeface="Calibri" pitchFamily="34" charset="0"/>
                <a:ea typeface="Calibri" pitchFamily="34" charset="-122"/>
                <a:cs typeface="Calibri" pitchFamily="34" charset="-120"/>
              </a:rPr>
              <a:t>Ruta estratégica DAFP/MinTIC</a:t>
            </a:r>
            <a:endParaRPr lang="es-CO" sz="1200" noProof="0" dirty="0"/>
          </a:p>
        </p:txBody>
      </p:sp>
      <p:sp>
        <p:nvSpPr>
          <p:cNvPr id="13" name="Text 11"/>
          <p:cNvSpPr/>
          <p:nvPr/>
        </p:nvSpPr>
        <p:spPr>
          <a:xfrm>
            <a:off x="731520" y="3483864"/>
            <a:ext cx="640080" cy="548640"/>
          </a:xfrm>
          <a:prstGeom prst="rect">
            <a:avLst/>
          </a:prstGeom>
          <a:noFill/>
          <a:ln/>
        </p:spPr>
        <p:txBody>
          <a:bodyPr wrap="square" lIns="0" tIns="0" rIns="0" bIns="0" rtlCol="0" anchor="t"/>
          <a:lstStyle/>
          <a:p>
            <a:pPr marL="0" indent="0">
              <a:buNone/>
            </a:pPr>
            <a:r>
              <a:rPr lang="es-CO" sz="2200" b="1" noProof="0" dirty="0">
                <a:solidFill>
                  <a:srgbClr val="D4A843"/>
                </a:solidFill>
                <a:latin typeface="Georgia" pitchFamily="34" charset="0"/>
                <a:ea typeface="Georgia" pitchFamily="34" charset="-122"/>
                <a:cs typeface="Georgia" pitchFamily="34" charset="-120"/>
              </a:rPr>
              <a:t>04</a:t>
            </a:r>
            <a:endParaRPr lang="es-CO" sz="2200" noProof="0" dirty="0"/>
          </a:p>
        </p:txBody>
      </p:sp>
      <p:sp>
        <p:nvSpPr>
          <p:cNvPr id="14" name="Text 12"/>
          <p:cNvSpPr/>
          <p:nvPr/>
        </p:nvSpPr>
        <p:spPr>
          <a:xfrm>
            <a:off x="1463040" y="3483864"/>
            <a:ext cx="4572000" cy="32004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Requisitos de Accesibilidad</a:t>
            </a:r>
            <a:endParaRPr lang="es-CO" sz="1600" noProof="0" dirty="0"/>
          </a:p>
        </p:txBody>
      </p:sp>
      <p:sp>
        <p:nvSpPr>
          <p:cNvPr id="15" name="Text 13"/>
          <p:cNvSpPr/>
          <p:nvPr/>
        </p:nvSpPr>
        <p:spPr>
          <a:xfrm>
            <a:off x="1463040" y="3785616"/>
            <a:ext cx="4572000" cy="274320"/>
          </a:xfrm>
          <a:prstGeom prst="rect">
            <a:avLst/>
          </a:prstGeom>
          <a:noFill/>
          <a:ln/>
        </p:spPr>
        <p:txBody>
          <a:bodyPr wrap="square" lIns="0" tIns="0" rIns="0" bIns="0" rtlCol="0" anchor="ctr"/>
          <a:lstStyle/>
          <a:p>
            <a:pPr marL="0" indent="0">
              <a:buNone/>
            </a:pPr>
            <a:r>
              <a:rPr lang="es-CO" sz="1200" noProof="0" dirty="0">
                <a:solidFill>
                  <a:srgbClr val="8B92A8"/>
                </a:solidFill>
                <a:latin typeface="Calibri" pitchFamily="34" charset="0"/>
                <a:ea typeface="Calibri" pitchFamily="34" charset="-122"/>
                <a:cs typeface="Calibri" pitchFamily="34" charset="-120"/>
              </a:rPr>
              <a:t>WCAG 2.1 Nivel AA y cumplimiento</a:t>
            </a:r>
            <a:endParaRPr lang="es-CO" sz="1200" noProof="0" dirty="0"/>
          </a:p>
        </p:txBody>
      </p:sp>
      <p:sp>
        <p:nvSpPr>
          <p:cNvPr id="16" name="Text 14"/>
          <p:cNvSpPr/>
          <p:nvPr/>
        </p:nvSpPr>
        <p:spPr>
          <a:xfrm>
            <a:off x="731520" y="4233672"/>
            <a:ext cx="640080" cy="548640"/>
          </a:xfrm>
          <a:prstGeom prst="rect">
            <a:avLst/>
          </a:prstGeom>
          <a:noFill/>
          <a:ln/>
        </p:spPr>
        <p:txBody>
          <a:bodyPr wrap="square" lIns="0" tIns="0" rIns="0" bIns="0" rtlCol="0" anchor="t"/>
          <a:lstStyle/>
          <a:p>
            <a:pPr marL="0" indent="0">
              <a:buNone/>
            </a:pPr>
            <a:r>
              <a:rPr lang="es-CO" sz="2200" b="1" noProof="0" dirty="0">
                <a:solidFill>
                  <a:srgbClr val="D4A843"/>
                </a:solidFill>
                <a:latin typeface="Georgia" pitchFamily="34" charset="0"/>
                <a:ea typeface="Georgia" pitchFamily="34" charset="-122"/>
                <a:cs typeface="Georgia" pitchFamily="34" charset="-120"/>
              </a:rPr>
              <a:t>05</a:t>
            </a:r>
            <a:endParaRPr lang="es-CO" sz="2200" noProof="0" dirty="0"/>
          </a:p>
        </p:txBody>
      </p:sp>
      <p:sp>
        <p:nvSpPr>
          <p:cNvPr id="17" name="Text 15"/>
          <p:cNvSpPr/>
          <p:nvPr/>
        </p:nvSpPr>
        <p:spPr>
          <a:xfrm>
            <a:off x="1463040" y="4233672"/>
            <a:ext cx="4572000" cy="32004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ITA y Gobierno Digital</a:t>
            </a:r>
            <a:endParaRPr lang="es-CO" sz="1600" noProof="0" dirty="0"/>
          </a:p>
        </p:txBody>
      </p:sp>
      <p:sp>
        <p:nvSpPr>
          <p:cNvPr id="18" name="Text 16"/>
          <p:cNvSpPr/>
          <p:nvPr/>
        </p:nvSpPr>
        <p:spPr>
          <a:xfrm>
            <a:off x="1463040" y="4535424"/>
            <a:ext cx="4572000" cy="274320"/>
          </a:xfrm>
          <a:prstGeom prst="rect">
            <a:avLst/>
          </a:prstGeom>
          <a:noFill/>
          <a:ln/>
        </p:spPr>
        <p:txBody>
          <a:bodyPr wrap="square" lIns="0" tIns="0" rIns="0" bIns="0" rtlCol="0" anchor="ctr"/>
          <a:lstStyle/>
          <a:p>
            <a:pPr marL="0" indent="0">
              <a:buNone/>
            </a:pPr>
            <a:r>
              <a:rPr lang="es-CO" sz="1200" noProof="0" dirty="0">
                <a:solidFill>
                  <a:srgbClr val="8B92A8"/>
                </a:solidFill>
                <a:latin typeface="Calibri" pitchFamily="34" charset="0"/>
                <a:ea typeface="Calibri" pitchFamily="34" charset="-122"/>
                <a:cs typeface="Calibri" pitchFamily="34" charset="-120"/>
              </a:rPr>
              <a:t>Impacto en medición y próximos pasos</a:t>
            </a:r>
            <a:endParaRPr lang="es-CO" sz="1200" noProof="0" dirty="0"/>
          </a:p>
        </p:txBody>
      </p:sp>
      <p:pic>
        <p:nvPicPr>
          <p:cNvPr id="21" name="Imagen 20" descr="Texto&#10;&#10;Descripción generada automáticamente con confianza media">
            <a:extLst>
              <a:ext uri="{FF2B5EF4-FFF2-40B4-BE49-F238E27FC236}">
                <a16:creationId xmlns:a16="http://schemas.microsoft.com/office/drawing/2014/main" id="{8FE4652F-1F3A-DAA8-3375-259133EAB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9" name="Text 14">
            <a:extLst>
              <a:ext uri="{FF2B5EF4-FFF2-40B4-BE49-F238E27FC236}">
                <a16:creationId xmlns:a16="http://schemas.microsoft.com/office/drawing/2014/main" id="{848B0A9A-6CB4-C1D5-04BF-61B7B766FA28}"/>
              </a:ext>
            </a:extLst>
          </p:cNvPr>
          <p:cNvSpPr/>
          <p:nvPr/>
        </p:nvSpPr>
        <p:spPr>
          <a:xfrm>
            <a:off x="4941570" y="2171700"/>
            <a:ext cx="640080" cy="548640"/>
          </a:xfrm>
          <a:prstGeom prst="rect">
            <a:avLst/>
          </a:prstGeom>
          <a:noFill/>
          <a:ln/>
        </p:spPr>
        <p:txBody>
          <a:bodyPr wrap="square" lIns="0" tIns="0" rIns="0" bIns="0" rtlCol="0" anchor="t"/>
          <a:lstStyle/>
          <a:p>
            <a:pPr marL="0" indent="0">
              <a:buNone/>
            </a:pPr>
            <a:r>
              <a:rPr lang="es-CO" sz="2200" b="1" noProof="0" dirty="0">
                <a:solidFill>
                  <a:srgbClr val="D4A843"/>
                </a:solidFill>
                <a:latin typeface="Georgia" pitchFamily="34" charset="0"/>
                <a:ea typeface="Georgia" pitchFamily="34" charset="-122"/>
                <a:cs typeface="Georgia" pitchFamily="34" charset="-120"/>
              </a:rPr>
              <a:t>06</a:t>
            </a:r>
            <a:endParaRPr lang="es-CO" sz="2200" noProof="0" dirty="0"/>
          </a:p>
        </p:txBody>
      </p:sp>
      <p:sp>
        <p:nvSpPr>
          <p:cNvPr id="20" name="Text 15">
            <a:extLst>
              <a:ext uri="{FF2B5EF4-FFF2-40B4-BE49-F238E27FC236}">
                <a16:creationId xmlns:a16="http://schemas.microsoft.com/office/drawing/2014/main" id="{B95C9577-AF52-F847-FF2C-48A6AA2A22CB}"/>
              </a:ext>
            </a:extLst>
          </p:cNvPr>
          <p:cNvSpPr/>
          <p:nvPr/>
        </p:nvSpPr>
        <p:spPr>
          <a:xfrm>
            <a:off x="5673090" y="2171700"/>
            <a:ext cx="4572000" cy="32004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ESTRATEGIA DE COMUNICACIÓN</a:t>
            </a:r>
            <a:endParaRPr lang="es-CO" sz="1600" noProof="0" dirty="0"/>
          </a:p>
        </p:txBody>
      </p:sp>
      <p:sp>
        <p:nvSpPr>
          <p:cNvPr id="22" name="Text 16">
            <a:extLst>
              <a:ext uri="{FF2B5EF4-FFF2-40B4-BE49-F238E27FC236}">
                <a16:creationId xmlns:a16="http://schemas.microsoft.com/office/drawing/2014/main" id="{D43D6E4A-D91B-CCCF-3012-36EFA3078627}"/>
              </a:ext>
            </a:extLst>
          </p:cNvPr>
          <p:cNvSpPr/>
          <p:nvPr/>
        </p:nvSpPr>
        <p:spPr>
          <a:xfrm>
            <a:off x="5673090" y="2473452"/>
            <a:ext cx="4572000" cy="274320"/>
          </a:xfrm>
          <a:prstGeom prst="rect">
            <a:avLst/>
          </a:prstGeom>
          <a:noFill/>
          <a:ln/>
        </p:spPr>
        <p:txBody>
          <a:bodyPr wrap="square" lIns="0" tIns="0" rIns="0" bIns="0" rtlCol="0" anchor="ctr"/>
          <a:lstStyle/>
          <a:p>
            <a:pPr marL="0" indent="0">
              <a:buNone/>
            </a:pPr>
            <a:endParaRPr lang="es-CO" sz="1200" noProof="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11">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1371600"/>
            <a:ext cx="1371600" cy="914400"/>
          </a:xfrm>
          <a:prstGeom prst="rect">
            <a:avLst/>
          </a:prstGeom>
          <a:noFill/>
          <a:ln/>
        </p:spPr>
        <p:txBody>
          <a:bodyPr wrap="square" lIns="0" tIns="0" rIns="0" bIns="0" rtlCol="0" anchor="ctr"/>
          <a:lstStyle/>
          <a:p>
            <a:pPr marL="0" indent="0">
              <a:buNone/>
            </a:pPr>
            <a:r>
              <a:rPr lang="es-CO" sz="6000" b="1" noProof="0" dirty="0">
                <a:solidFill>
                  <a:srgbClr val="D4A843">
                    <a:alpha val="70000"/>
                  </a:srgbClr>
                </a:solidFill>
                <a:latin typeface="Georgia" pitchFamily="34" charset="0"/>
                <a:ea typeface="Georgia" pitchFamily="34" charset="-122"/>
                <a:cs typeface="Georgia" pitchFamily="34" charset="-120"/>
              </a:rPr>
              <a:t>03</a:t>
            </a:r>
            <a:endParaRPr lang="es-CO" sz="6000" noProof="0" dirty="0"/>
          </a:p>
        </p:txBody>
      </p:sp>
      <p:sp>
        <p:nvSpPr>
          <p:cNvPr id="4" name="Text 2"/>
          <p:cNvSpPr/>
          <p:nvPr/>
        </p:nvSpPr>
        <p:spPr>
          <a:xfrm>
            <a:off x="731520" y="2103120"/>
            <a:ext cx="7315200" cy="731520"/>
          </a:xfrm>
          <a:prstGeom prst="rect">
            <a:avLst/>
          </a:prstGeom>
          <a:noFill/>
          <a:ln/>
        </p:spPr>
        <p:txBody>
          <a:bodyPr wrap="square" lIns="0" tIns="0" rIns="0" bIns="0" rtlCol="0" anchor="ctr"/>
          <a:lstStyle/>
          <a:p>
            <a:pPr marL="0" indent="0">
              <a:buNone/>
            </a:pPr>
            <a:r>
              <a:rPr lang="es-CO" sz="3400" b="1" noProof="0" dirty="0">
                <a:solidFill>
                  <a:srgbClr val="FFFFFF"/>
                </a:solidFill>
                <a:latin typeface="Georgia" pitchFamily="34" charset="0"/>
                <a:ea typeface="Georgia" pitchFamily="34" charset="-122"/>
                <a:cs typeface="Georgia" pitchFamily="34" charset="-120"/>
              </a:rPr>
              <a:t>Fases de Implementación</a:t>
            </a:r>
            <a:endParaRPr lang="es-CO" sz="3400" noProof="0" dirty="0"/>
          </a:p>
        </p:txBody>
      </p:sp>
      <p:sp>
        <p:nvSpPr>
          <p:cNvPr id="5" name="Text 3"/>
          <p:cNvSpPr/>
          <p:nvPr/>
        </p:nvSpPr>
        <p:spPr>
          <a:xfrm>
            <a:off x="731520" y="2880360"/>
            <a:ext cx="5486400" cy="365760"/>
          </a:xfrm>
          <a:prstGeom prst="rect">
            <a:avLst/>
          </a:prstGeom>
          <a:noFill/>
          <a:ln/>
        </p:spPr>
        <p:txBody>
          <a:bodyPr wrap="square" lIns="0" tIns="0" rIns="0" bIns="0" rtlCol="0" anchor="ctr"/>
          <a:lstStyle/>
          <a:p>
            <a:pPr marL="0" indent="0">
              <a:buNone/>
            </a:pPr>
            <a:r>
              <a:rPr lang="es-CO" sz="1600" noProof="0" dirty="0">
                <a:solidFill>
                  <a:srgbClr val="F0D78C"/>
                </a:solidFill>
                <a:latin typeface="Calibri" pitchFamily="34" charset="0"/>
                <a:ea typeface="Calibri" pitchFamily="34" charset="-122"/>
                <a:cs typeface="Calibri" pitchFamily="34" charset="-120"/>
              </a:rPr>
              <a:t>Ruta estratégica según la guía DAFP/MinTIC</a:t>
            </a:r>
            <a:endParaRPr lang="es-CO" sz="1600" noProof="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12">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48640"/>
          </a:xfrm>
          <a:prstGeom prst="rect">
            <a:avLst/>
          </a:prstGeom>
          <a:noFill/>
          <a:ln/>
        </p:spPr>
        <p:txBody>
          <a:bodyPr wrap="square" lIns="0" tIns="0" rIns="0" bIns="0" rtlCol="0" anchor="ctr"/>
          <a:lstStyle/>
          <a:p>
            <a:pPr marL="0" indent="0">
              <a:buNone/>
            </a:pPr>
            <a:r>
              <a:rPr lang="es-CO" sz="2600" b="1" noProof="0" dirty="0">
                <a:solidFill>
                  <a:srgbClr val="1E2761"/>
                </a:solidFill>
                <a:latin typeface="Georgia" pitchFamily="34" charset="0"/>
                <a:ea typeface="Georgia" pitchFamily="34" charset="-122"/>
                <a:cs typeface="Georgia" pitchFamily="34" charset="-120"/>
              </a:rPr>
              <a:t>Las 4 Fases de Implementación</a:t>
            </a:r>
            <a:endParaRPr lang="es-CO" sz="2600" noProof="0" dirty="0"/>
          </a:p>
        </p:txBody>
      </p:sp>
      <p:sp>
        <p:nvSpPr>
          <p:cNvPr id="4" name="Shape 2"/>
          <p:cNvSpPr/>
          <p:nvPr/>
        </p:nvSpPr>
        <p:spPr>
          <a:xfrm>
            <a:off x="1280160" y="1051560"/>
            <a:ext cx="640080" cy="640080"/>
          </a:xfrm>
          <a:prstGeom prst="ellipse">
            <a:avLst/>
          </a:prstGeom>
          <a:solidFill>
            <a:srgbClr val="D4A843"/>
          </a:solidFill>
          <a:ln/>
        </p:spPr>
        <p:txBody>
          <a:bodyPr/>
          <a:lstStyle/>
          <a:p>
            <a:endParaRPr lang="es-CO" noProof="0" dirty="0"/>
          </a:p>
        </p:txBody>
      </p:sp>
      <p:sp>
        <p:nvSpPr>
          <p:cNvPr id="5" name="Text 3"/>
          <p:cNvSpPr/>
          <p:nvPr/>
        </p:nvSpPr>
        <p:spPr>
          <a:xfrm>
            <a:off x="1280160" y="1051560"/>
            <a:ext cx="640080" cy="640080"/>
          </a:xfrm>
          <a:prstGeom prst="rect">
            <a:avLst/>
          </a:prstGeom>
          <a:noFill/>
          <a:ln/>
        </p:spPr>
        <p:txBody>
          <a:bodyPr wrap="square" lIns="0" tIns="0" rIns="0" bIns="0" rtlCol="0" anchor="ctr"/>
          <a:lstStyle/>
          <a:p>
            <a:pPr marL="0" indent="0" algn="ctr">
              <a:buNone/>
            </a:pPr>
            <a:r>
              <a:rPr lang="es-CO" sz="2200" b="1" noProof="0" dirty="0">
                <a:solidFill>
                  <a:srgbClr val="1E2761"/>
                </a:solidFill>
                <a:latin typeface="Georgia" pitchFamily="34" charset="0"/>
                <a:ea typeface="Georgia" pitchFamily="34" charset="-122"/>
                <a:cs typeface="Georgia" pitchFamily="34" charset="-120"/>
              </a:rPr>
              <a:t>1</a:t>
            </a:r>
            <a:endParaRPr lang="es-CO" sz="2200" noProof="0" dirty="0"/>
          </a:p>
        </p:txBody>
      </p:sp>
      <p:sp>
        <p:nvSpPr>
          <p:cNvPr id="6" name="Text 4"/>
          <p:cNvSpPr/>
          <p:nvPr/>
        </p:nvSpPr>
        <p:spPr>
          <a:xfrm>
            <a:off x="731520" y="1874520"/>
            <a:ext cx="1828800" cy="365760"/>
          </a:xfrm>
          <a:prstGeom prst="rect">
            <a:avLst/>
          </a:prstGeom>
          <a:noFill/>
          <a:ln/>
        </p:spPr>
        <p:txBody>
          <a:bodyPr wrap="square" lIns="0" tIns="0" rIns="0" bIns="0" rtlCol="0" anchor="ctr"/>
          <a:lstStyle/>
          <a:p>
            <a:pPr marL="0" indent="0" algn="ctr">
              <a:buNone/>
            </a:pPr>
            <a:r>
              <a:rPr lang="es-CO" sz="1500" b="1" noProof="0" dirty="0">
                <a:solidFill>
                  <a:srgbClr val="1E2761"/>
                </a:solidFill>
                <a:latin typeface="Calibri" pitchFamily="34" charset="0"/>
                <a:ea typeface="Calibri" pitchFamily="34" charset="-122"/>
                <a:cs typeface="Calibri" pitchFamily="34" charset="-120"/>
              </a:rPr>
              <a:t>Diagnóstico</a:t>
            </a:r>
            <a:endParaRPr lang="es-CO" sz="1500" noProof="0" dirty="0"/>
          </a:p>
        </p:txBody>
      </p:sp>
      <p:sp>
        <p:nvSpPr>
          <p:cNvPr id="7" name="Text 5"/>
          <p:cNvSpPr/>
          <p:nvPr/>
        </p:nvSpPr>
        <p:spPr>
          <a:xfrm>
            <a:off x="731520" y="2286000"/>
            <a:ext cx="1828800" cy="1097280"/>
          </a:xfrm>
          <a:prstGeom prst="rect">
            <a:avLst/>
          </a:prstGeom>
          <a:noFill/>
          <a:ln/>
        </p:spPr>
        <p:txBody>
          <a:bodyPr wrap="square" lIns="0" tIns="0" rIns="0" bIns="0" rtlCol="0" anchor="t"/>
          <a:lstStyle/>
          <a:p>
            <a:pPr marL="0" indent="0" algn="ctr">
              <a:lnSpc>
                <a:spcPct val="110000"/>
              </a:lnSpc>
              <a:buNone/>
            </a:pPr>
            <a:r>
              <a:rPr lang="es-CO" sz="1100" noProof="0" dirty="0">
                <a:solidFill>
                  <a:srgbClr val="1A1F36"/>
                </a:solidFill>
                <a:latin typeface="Calibri" pitchFamily="34" charset="0"/>
                <a:ea typeface="Calibri" pitchFamily="34" charset="-122"/>
                <a:cs typeface="Calibri" pitchFamily="34" charset="-120"/>
              </a:rPr>
              <a:t>Identificar grupos de valor y necesidades de información y participación.</a:t>
            </a:r>
            <a:endParaRPr lang="es-CO" sz="1100" noProof="0" dirty="0"/>
          </a:p>
        </p:txBody>
      </p:sp>
      <p:sp>
        <p:nvSpPr>
          <p:cNvPr id="8" name="Shape 6"/>
          <p:cNvSpPr/>
          <p:nvPr/>
        </p:nvSpPr>
        <p:spPr>
          <a:xfrm>
            <a:off x="3337560" y="1051560"/>
            <a:ext cx="640080" cy="640080"/>
          </a:xfrm>
          <a:prstGeom prst="ellipse">
            <a:avLst/>
          </a:prstGeom>
          <a:solidFill>
            <a:srgbClr val="D4A843"/>
          </a:solidFill>
          <a:ln/>
        </p:spPr>
        <p:txBody>
          <a:bodyPr/>
          <a:lstStyle/>
          <a:p>
            <a:endParaRPr lang="es-CO" noProof="0" dirty="0"/>
          </a:p>
        </p:txBody>
      </p:sp>
      <p:sp>
        <p:nvSpPr>
          <p:cNvPr id="9" name="Text 7"/>
          <p:cNvSpPr/>
          <p:nvPr/>
        </p:nvSpPr>
        <p:spPr>
          <a:xfrm>
            <a:off x="3337560" y="1051560"/>
            <a:ext cx="640080" cy="640080"/>
          </a:xfrm>
          <a:prstGeom prst="rect">
            <a:avLst/>
          </a:prstGeom>
          <a:noFill/>
          <a:ln/>
        </p:spPr>
        <p:txBody>
          <a:bodyPr wrap="square" lIns="0" tIns="0" rIns="0" bIns="0" rtlCol="0" anchor="ctr"/>
          <a:lstStyle/>
          <a:p>
            <a:pPr marL="0" indent="0" algn="ctr">
              <a:buNone/>
            </a:pPr>
            <a:r>
              <a:rPr lang="es-CO" sz="2200" b="1" noProof="0" dirty="0">
                <a:solidFill>
                  <a:srgbClr val="1E2761"/>
                </a:solidFill>
                <a:latin typeface="Georgia" pitchFamily="34" charset="0"/>
                <a:ea typeface="Georgia" pitchFamily="34" charset="-122"/>
                <a:cs typeface="Georgia" pitchFamily="34" charset="-120"/>
              </a:rPr>
              <a:t>2</a:t>
            </a:r>
            <a:endParaRPr lang="es-CO" sz="2200" noProof="0" dirty="0"/>
          </a:p>
        </p:txBody>
      </p:sp>
      <p:sp>
        <p:nvSpPr>
          <p:cNvPr id="10" name="Text 8"/>
          <p:cNvSpPr/>
          <p:nvPr/>
        </p:nvSpPr>
        <p:spPr>
          <a:xfrm>
            <a:off x="2788920" y="1874520"/>
            <a:ext cx="1828800" cy="365760"/>
          </a:xfrm>
          <a:prstGeom prst="rect">
            <a:avLst/>
          </a:prstGeom>
          <a:noFill/>
          <a:ln/>
        </p:spPr>
        <p:txBody>
          <a:bodyPr wrap="square" lIns="0" tIns="0" rIns="0" bIns="0" rtlCol="0" anchor="ctr"/>
          <a:lstStyle/>
          <a:p>
            <a:pPr marL="0" indent="0" algn="ctr">
              <a:buNone/>
            </a:pPr>
            <a:r>
              <a:rPr lang="es-CO" sz="1500" b="1" noProof="0" dirty="0">
                <a:solidFill>
                  <a:srgbClr val="1E2761"/>
                </a:solidFill>
                <a:latin typeface="Calibri" pitchFamily="34" charset="0"/>
                <a:ea typeface="Calibri" pitchFamily="34" charset="-122"/>
                <a:cs typeface="Calibri" pitchFamily="34" charset="-120"/>
              </a:rPr>
              <a:t>Planeación</a:t>
            </a:r>
            <a:endParaRPr lang="es-CO" sz="1500" noProof="0" dirty="0"/>
          </a:p>
        </p:txBody>
      </p:sp>
      <p:sp>
        <p:nvSpPr>
          <p:cNvPr id="11" name="Text 9"/>
          <p:cNvSpPr/>
          <p:nvPr/>
        </p:nvSpPr>
        <p:spPr>
          <a:xfrm>
            <a:off x="2788920" y="2286000"/>
            <a:ext cx="1828800" cy="1097280"/>
          </a:xfrm>
          <a:prstGeom prst="rect">
            <a:avLst/>
          </a:prstGeom>
          <a:noFill/>
          <a:ln/>
        </p:spPr>
        <p:txBody>
          <a:bodyPr wrap="square" lIns="0" tIns="0" rIns="0" bIns="0" rtlCol="0" anchor="t"/>
          <a:lstStyle/>
          <a:p>
            <a:pPr marL="0" indent="0" algn="ctr">
              <a:lnSpc>
                <a:spcPct val="110000"/>
              </a:lnSpc>
              <a:buNone/>
            </a:pPr>
            <a:r>
              <a:rPr lang="es-CO" sz="1100" noProof="0" dirty="0">
                <a:solidFill>
                  <a:srgbClr val="1A1F36"/>
                </a:solidFill>
                <a:latin typeface="Calibri" pitchFamily="34" charset="0"/>
                <a:ea typeface="Calibri" pitchFamily="34" charset="-122"/>
                <a:cs typeface="Calibri" pitchFamily="34" charset="-120"/>
              </a:rPr>
              <a:t>Formular la Estrategia de Participación integrada al Plan de Acción y PAAC.</a:t>
            </a:r>
            <a:endParaRPr lang="es-CO" sz="1100" noProof="0" dirty="0"/>
          </a:p>
        </p:txBody>
      </p:sp>
      <p:sp>
        <p:nvSpPr>
          <p:cNvPr id="12" name="Shape 10"/>
          <p:cNvSpPr/>
          <p:nvPr/>
        </p:nvSpPr>
        <p:spPr>
          <a:xfrm>
            <a:off x="5394960" y="1051560"/>
            <a:ext cx="640080" cy="640080"/>
          </a:xfrm>
          <a:prstGeom prst="ellipse">
            <a:avLst/>
          </a:prstGeom>
          <a:solidFill>
            <a:srgbClr val="D4A843"/>
          </a:solidFill>
          <a:ln/>
        </p:spPr>
        <p:txBody>
          <a:bodyPr/>
          <a:lstStyle/>
          <a:p>
            <a:endParaRPr lang="es-CO" noProof="0" dirty="0"/>
          </a:p>
        </p:txBody>
      </p:sp>
      <p:sp>
        <p:nvSpPr>
          <p:cNvPr id="13" name="Text 11"/>
          <p:cNvSpPr/>
          <p:nvPr/>
        </p:nvSpPr>
        <p:spPr>
          <a:xfrm>
            <a:off x="5394960" y="1051560"/>
            <a:ext cx="640080" cy="640080"/>
          </a:xfrm>
          <a:prstGeom prst="rect">
            <a:avLst/>
          </a:prstGeom>
          <a:noFill/>
          <a:ln/>
        </p:spPr>
        <p:txBody>
          <a:bodyPr wrap="square" lIns="0" tIns="0" rIns="0" bIns="0" rtlCol="0" anchor="ctr"/>
          <a:lstStyle/>
          <a:p>
            <a:pPr marL="0" indent="0" algn="ctr">
              <a:buNone/>
            </a:pPr>
            <a:r>
              <a:rPr lang="es-CO" sz="2200" b="1" noProof="0" dirty="0">
                <a:solidFill>
                  <a:srgbClr val="1E2761"/>
                </a:solidFill>
                <a:latin typeface="Georgia" pitchFamily="34" charset="0"/>
                <a:ea typeface="Georgia" pitchFamily="34" charset="-122"/>
                <a:cs typeface="Georgia" pitchFamily="34" charset="-120"/>
              </a:rPr>
              <a:t>3</a:t>
            </a:r>
            <a:endParaRPr lang="es-CO" sz="2200" noProof="0" dirty="0"/>
          </a:p>
        </p:txBody>
      </p:sp>
      <p:sp>
        <p:nvSpPr>
          <p:cNvPr id="14" name="Text 12"/>
          <p:cNvSpPr/>
          <p:nvPr/>
        </p:nvSpPr>
        <p:spPr>
          <a:xfrm>
            <a:off x="4846320" y="1874520"/>
            <a:ext cx="1828800" cy="365760"/>
          </a:xfrm>
          <a:prstGeom prst="rect">
            <a:avLst/>
          </a:prstGeom>
          <a:noFill/>
          <a:ln/>
        </p:spPr>
        <p:txBody>
          <a:bodyPr wrap="square" lIns="0" tIns="0" rIns="0" bIns="0" rtlCol="0" anchor="ctr"/>
          <a:lstStyle/>
          <a:p>
            <a:pPr marL="0" indent="0" algn="ctr">
              <a:buNone/>
            </a:pPr>
            <a:r>
              <a:rPr lang="es-CO" sz="1500" b="1" noProof="0" dirty="0">
                <a:solidFill>
                  <a:srgbClr val="1E2761"/>
                </a:solidFill>
                <a:latin typeface="Calibri" pitchFamily="34" charset="0"/>
                <a:ea typeface="Calibri" pitchFamily="34" charset="-122"/>
                <a:cs typeface="Calibri" pitchFamily="34" charset="-120"/>
              </a:rPr>
              <a:t>Implementación</a:t>
            </a:r>
            <a:endParaRPr lang="es-CO" sz="1500" noProof="0" dirty="0"/>
          </a:p>
        </p:txBody>
      </p:sp>
      <p:sp>
        <p:nvSpPr>
          <p:cNvPr id="15" name="Text 13"/>
          <p:cNvSpPr/>
          <p:nvPr/>
        </p:nvSpPr>
        <p:spPr>
          <a:xfrm>
            <a:off x="4846320" y="2286000"/>
            <a:ext cx="1828800" cy="1097280"/>
          </a:xfrm>
          <a:prstGeom prst="rect">
            <a:avLst/>
          </a:prstGeom>
          <a:noFill/>
          <a:ln/>
        </p:spPr>
        <p:txBody>
          <a:bodyPr wrap="square" lIns="0" tIns="0" rIns="0" bIns="0" rtlCol="0" anchor="t"/>
          <a:lstStyle/>
          <a:p>
            <a:pPr marL="0" indent="0" algn="ctr">
              <a:lnSpc>
                <a:spcPct val="110000"/>
              </a:lnSpc>
              <a:buNone/>
            </a:pPr>
            <a:r>
              <a:rPr lang="es-CO" sz="1100" noProof="0" dirty="0">
                <a:solidFill>
                  <a:srgbClr val="1A1F36"/>
                </a:solidFill>
                <a:latin typeface="Calibri" pitchFamily="34" charset="0"/>
                <a:ea typeface="Calibri" pitchFamily="34" charset="-122"/>
                <a:cs typeface="Calibri" pitchFamily="34" charset="-120"/>
              </a:rPr>
              <a:t>Habilitar botones y contenidos con criterios de accesibilidad y usabilidad.</a:t>
            </a:r>
            <a:endParaRPr lang="es-CO" sz="1100" noProof="0" dirty="0"/>
          </a:p>
        </p:txBody>
      </p:sp>
      <p:sp>
        <p:nvSpPr>
          <p:cNvPr id="16" name="Shape 14"/>
          <p:cNvSpPr/>
          <p:nvPr/>
        </p:nvSpPr>
        <p:spPr>
          <a:xfrm>
            <a:off x="7452360" y="1051560"/>
            <a:ext cx="640080" cy="640080"/>
          </a:xfrm>
          <a:prstGeom prst="ellipse">
            <a:avLst/>
          </a:prstGeom>
          <a:solidFill>
            <a:srgbClr val="D4A843"/>
          </a:solidFill>
          <a:ln/>
        </p:spPr>
        <p:txBody>
          <a:bodyPr/>
          <a:lstStyle/>
          <a:p>
            <a:endParaRPr lang="es-CO" noProof="0" dirty="0"/>
          </a:p>
        </p:txBody>
      </p:sp>
      <p:sp>
        <p:nvSpPr>
          <p:cNvPr id="17" name="Text 15"/>
          <p:cNvSpPr/>
          <p:nvPr/>
        </p:nvSpPr>
        <p:spPr>
          <a:xfrm>
            <a:off x="7452360" y="1051560"/>
            <a:ext cx="640080" cy="640080"/>
          </a:xfrm>
          <a:prstGeom prst="rect">
            <a:avLst/>
          </a:prstGeom>
          <a:noFill/>
          <a:ln/>
        </p:spPr>
        <p:txBody>
          <a:bodyPr wrap="square" lIns="0" tIns="0" rIns="0" bIns="0" rtlCol="0" anchor="ctr"/>
          <a:lstStyle/>
          <a:p>
            <a:pPr marL="0" indent="0" algn="ctr">
              <a:buNone/>
            </a:pPr>
            <a:r>
              <a:rPr lang="es-CO" sz="2200" b="1" noProof="0" dirty="0">
                <a:solidFill>
                  <a:srgbClr val="1E2761"/>
                </a:solidFill>
                <a:latin typeface="Georgia" pitchFamily="34" charset="0"/>
                <a:ea typeface="Georgia" pitchFamily="34" charset="-122"/>
                <a:cs typeface="Georgia" pitchFamily="34" charset="-120"/>
              </a:rPr>
              <a:t>4</a:t>
            </a:r>
            <a:endParaRPr lang="es-CO" sz="2200" noProof="0" dirty="0"/>
          </a:p>
        </p:txBody>
      </p:sp>
      <p:sp>
        <p:nvSpPr>
          <p:cNvPr id="18" name="Text 16"/>
          <p:cNvSpPr/>
          <p:nvPr/>
        </p:nvSpPr>
        <p:spPr>
          <a:xfrm>
            <a:off x="6903720" y="1874520"/>
            <a:ext cx="1828800" cy="365760"/>
          </a:xfrm>
          <a:prstGeom prst="rect">
            <a:avLst/>
          </a:prstGeom>
          <a:noFill/>
          <a:ln/>
        </p:spPr>
        <p:txBody>
          <a:bodyPr wrap="square" lIns="0" tIns="0" rIns="0" bIns="0" rtlCol="0" anchor="ctr"/>
          <a:lstStyle/>
          <a:p>
            <a:pPr marL="0" indent="0" algn="ctr">
              <a:buNone/>
            </a:pPr>
            <a:r>
              <a:rPr lang="es-CO" sz="1500" b="1" noProof="0" dirty="0">
                <a:solidFill>
                  <a:srgbClr val="1E2761"/>
                </a:solidFill>
                <a:latin typeface="Calibri" pitchFamily="34" charset="0"/>
                <a:ea typeface="Calibri" pitchFamily="34" charset="-122"/>
                <a:cs typeface="Calibri" pitchFamily="34" charset="-120"/>
              </a:rPr>
              <a:t>Seguimiento</a:t>
            </a:r>
            <a:endParaRPr lang="es-CO" sz="1500" noProof="0" dirty="0"/>
          </a:p>
        </p:txBody>
      </p:sp>
      <p:sp>
        <p:nvSpPr>
          <p:cNvPr id="19" name="Text 17"/>
          <p:cNvSpPr/>
          <p:nvPr/>
        </p:nvSpPr>
        <p:spPr>
          <a:xfrm>
            <a:off x="6903720" y="2286000"/>
            <a:ext cx="1828800" cy="1097280"/>
          </a:xfrm>
          <a:prstGeom prst="rect">
            <a:avLst/>
          </a:prstGeom>
          <a:noFill/>
          <a:ln/>
        </p:spPr>
        <p:txBody>
          <a:bodyPr wrap="square" lIns="0" tIns="0" rIns="0" bIns="0" rtlCol="0" anchor="t"/>
          <a:lstStyle/>
          <a:p>
            <a:pPr marL="0" indent="0" algn="ctr">
              <a:lnSpc>
                <a:spcPct val="110000"/>
              </a:lnSpc>
              <a:buNone/>
            </a:pPr>
            <a:r>
              <a:rPr lang="es-CO" sz="1100" noProof="0" dirty="0">
                <a:solidFill>
                  <a:srgbClr val="1A1F36"/>
                </a:solidFill>
                <a:latin typeface="Calibri" pitchFamily="34" charset="0"/>
                <a:ea typeface="Calibri" pitchFamily="34" charset="-122"/>
                <a:cs typeface="Calibri" pitchFamily="34" charset="-120"/>
              </a:rPr>
              <a:t>Monitorear efectividad, reportar participantes e incidencia en decisiones.</a:t>
            </a:r>
            <a:endParaRPr lang="es-CO" sz="1100" noProof="0" dirty="0"/>
          </a:p>
        </p:txBody>
      </p:sp>
      <p:pic>
        <p:nvPicPr>
          <p:cNvPr id="20" name="Image 0" descr="preencoded.png"/>
          <p:cNvPicPr>
            <a:picLocks noChangeAspect="1"/>
          </p:cNvPicPr>
          <p:nvPr/>
        </p:nvPicPr>
        <p:blipFill>
          <a:blip r:embed="rId3"/>
          <a:stretch>
            <a:fillRect/>
          </a:stretch>
        </p:blipFill>
        <p:spPr>
          <a:xfrm>
            <a:off x="2468880" y="1188720"/>
            <a:ext cx="274320" cy="274320"/>
          </a:xfrm>
          <a:prstGeom prst="rect">
            <a:avLst/>
          </a:prstGeom>
        </p:spPr>
      </p:pic>
      <p:pic>
        <p:nvPicPr>
          <p:cNvPr id="21" name="Image 1" descr="preencoded.png"/>
          <p:cNvPicPr>
            <a:picLocks noChangeAspect="1"/>
          </p:cNvPicPr>
          <p:nvPr/>
        </p:nvPicPr>
        <p:blipFill>
          <a:blip r:embed="rId3"/>
          <a:stretch>
            <a:fillRect/>
          </a:stretch>
        </p:blipFill>
        <p:spPr>
          <a:xfrm>
            <a:off x="4526280" y="1188720"/>
            <a:ext cx="274320" cy="274320"/>
          </a:xfrm>
          <a:prstGeom prst="rect">
            <a:avLst/>
          </a:prstGeom>
        </p:spPr>
      </p:pic>
      <p:pic>
        <p:nvPicPr>
          <p:cNvPr id="22" name="Image 2" descr="preencoded.png"/>
          <p:cNvPicPr>
            <a:picLocks noChangeAspect="1"/>
          </p:cNvPicPr>
          <p:nvPr/>
        </p:nvPicPr>
        <p:blipFill>
          <a:blip r:embed="rId3"/>
          <a:stretch>
            <a:fillRect/>
          </a:stretch>
        </p:blipFill>
        <p:spPr>
          <a:xfrm>
            <a:off x="6583680" y="1188720"/>
            <a:ext cx="274320" cy="274320"/>
          </a:xfrm>
          <a:prstGeom prst="rect">
            <a:avLst/>
          </a:prstGeom>
        </p:spPr>
      </p:pic>
      <p:sp>
        <p:nvSpPr>
          <p:cNvPr id="23" name="Shape 18"/>
          <p:cNvSpPr/>
          <p:nvPr/>
        </p:nvSpPr>
        <p:spPr>
          <a:xfrm>
            <a:off x="731520" y="3840480"/>
            <a:ext cx="7680960" cy="822960"/>
          </a:xfrm>
          <a:prstGeom prst="rect">
            <a:avLst/>
          </a:prstGeom>
          <a:solidFill>
            <a:srgbClr val="1E2761"/>
          </a:solidFill>
          <a:ln/>
        </p:spPr>
        <p:txBody>
          <a:bodyPr/>
          <a:lstStyle/>
          <a:p>
            <a:endParaRPr lang="es-CO" noProof="0" dirty="0"/>
          </a:p>
        </p:txBody>
      </p:sp>
      <p:sp>
        <p:nvSpPr>
          <p:cNvPr id="24" name="Text 19"/>
          <p:cNvSpPr/>
          <p:nvPr/>
        </p:nvSpPr>
        <p:spPr>
          <a:xfrm>
            <a:off x="1005840" y="3931920"/>
            <a:ext cx="7132320" cy="640080"/>
          </a:xfrm>
          <a:prstGeom prst="rect">
            <a:avLst/>
          </a:prstGeom>
          <a:noFill/>
          <a:ln/>
        </p:spPr>
        <p:txBody>
          <a:bodyPr wrap="square" lIns="0" tIns="0" rIns="0" bIns="0" rtlCol="0" anchor="ctr"/>
          <a:lstStyle/>
          <a:p>
            <a:pPr marL="0" indent="0">
              <a:buNone/>
            </a:pPr>
            <a:r>
              <a:rPr lang="es-CO" sz="1300" i="1" noProof="0" dirty="0">
                <a:solidFill>
                  <a:srgbClr val="F0D78C"/>
                </a:solidFill>
                <a:latin typeface="Calibri" pitchFamily="34" charset="0"/>
                <a:ea typeface="Calibri" pitchFamily="34" charset="-122"/>
                <a:cs typeface="Calibri" pitchFamily="34" charset="-120"/>
              </a:rPr>
              <a:t>No es solo un cambio visual, sino una herramienta funcional para la participación ciudadana.</a:t>
            </a:r>
            <a:endParaRPr lang="es-CO" sz="1300" noProof="0" dirty="0"/>
          </a:p>
        </p:txBody>
      </p:sp>
      <p:pic>
        <p:nvPicPr>
          <p:cNvPr id="25" name="Imagen 24" descr="Texto&#10;&#10;Descripción generada automáticamente con confianza media">
            <a:extLst>
              <a:ext uri="{FF2B5EF4-FFF2-40B4-BE49-F238E27FC236}">
                <a16:creationId xmlns:a16="http://schemas.microsoft.com/office/drawing/2014/main" id="{2F46B937-60BE-3DA7-7E14-8A9A6DE87B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13">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Shape 1"/>
          <p:cNvSpPr/>
          <p:nvPr/>
        </p:nvSpPr>
        <p:spPr>
          <a:xfrm>
            <a:off x="731520" y="274320"/>
            <a:ext cx="731520" cy="457200"/>
          </a:xfrm>
          <a:prstGeom prst="rect">
            <a:avLst/>
          </a:prstGeom>
          <a:solidFill>
            <a:srgbClr val="D4A843"/>
          </a:solidFill>
          <a:ln/>
        </p:spPr>
        <p:txBody>
          <a:bodyPr/>
          <a:lstStyle/>
          <a:p>
            <a:endParaRPr lang="es-CO" noProof="0" dirty="0"/>
          </a:p>
        </p:txBody>
      </p:sp>
      <p:sp>
        <p:nvSpPr>
          <p:cNvPr id="4" name="Text 2"/>
          <p:cNvSpPr/>
          <p:nvPr/>
        </p:nvSpPr>
        <p:spPr>
          <a:xfrm>
            <a:off x="731520" y="274320"/>
            <a:ext cx="731520" cy="457200"/>
          </a:xfrm>
          <a:prstGeom prst="rect">
            <a:avLst/>
          </a:prstGeom>
          <a:noFill/>
          <a:ln/>
        </p:spPr>
        <p:txBody>
          <a:bodyPr wrap="square" lIns="0" tIns="0" rIns="0" bIns="0" rtlCol="0" anchor="ctr"/>
          <a:lstStyle/>
          <a:p>
            <a:pPr marL="0" indent="0" algn="ctr">
              <a:buNone/>
            </a:pPr>
            <a:r>
              <a:rPr lang="es-CO" sz="1600" b="1" noProof="0" dirty="0">
                <a:solidFill>
                  <a:srgbClr val="1E2761"/>
                </a:solidFill>
                <a:latin typeface="Georgia" pitchFamily="34" charset="0"/>
                <a:ea typeface="Georgia" pitchFamily="34" charset="-122"/>
                <a:cs typeface="Georgia" pitchFamily="34" charset="-120"/>
              </a:rPr>
              <a:t>F1</a:t>
            </a:r>
            <a:endParaRPr lang="es-CO" sz="1600" noProof="0" dirty="0"/>
          </a:p>
        </p:txBody>
      </p:sp>
      <p:sp>
        <p:nvSpPr>
          <p:cNvPr id="5" name="Text 3"/>
          <p:cNvSpPr/>
          <p:nvPr/>
        </p:nvSpPr>
        <p:spPr>
          <a:xfrm>
            <a:off x="1645920" y="274320"/>
            <a:ext cx="5486400" cy="502920"/>
          </a:xfrm>
          <a:prstGeom prst="rect">
            <a:avLst/>
          </a:prstGeom>
          <a:noFill/>
          <a:ln/>
        </p:spPr>
        <p:txBody>
          <a:bodyPr wrap="square" lIns="0" tIns="0" rIns="0" bIns="0" rtlCol="0" anchor="ctr"/>
          <a:lstStyle/>
          <a:p>
            <a:pPr marL="0" indent="0">
              <a:buNone/>
            </a:pPr>
            <a:r>
              <a:rPr lang="es-CO" sz="2600" b="1" noProof="0" dirty="0">
                <a:solidFill>
                  <a:srgbClr val="1E2761"/>
                </a:solidFill>
                <a:latin typeface="Georgia" pitchFamily="34" charset="0"/>
                <a:ea typeface="Georgia" pitchFamily="34" charset="-122"/>
                <a:cs typeface="Georgia" pitchFamily="34" charset="-120"/>
              </a:rPr>
              <a:t>Fase de Diagnóstico</a:t>
            </a:r>
            <a:endParaRPr lang="es-CO" sz="2600" noProof="0" dirty="0"/>
          </a:p>
        </p:txBody>
      </p:sp>
      <p:sp>
        <p:nvSpPr>
          <p:cNvPr id="6" name="Text 4"/>
          <p:cNvSpPr/>
          <p:nvPr/>
        </p:nvSpPr>
        <p:spPr>
          <a:xfrm>
            <a:off x="731520" y="1005840"/>
            <a:ext cx="7680960" cy="731520"/>
          </a:xfrm>
          <a:prstGeom prst="rect">
            <a:avLst/>
          </a:prstGeom>
          <a:noFill/>
          <a:ln/>
        </p:spPr>
        <p:txBody>
          <a:bodyPr wrap="square" lIns="0" tIns="0" rIns="0" bIns="0" rtlCol="0" anchor="ctr"/>
          <a:lstStyle/>
          <a:p>
            <a:pPr marL="0" indent="0">
              <a:lnSpc>
                <a:spcPct val="120000"/>
              </a:lnSpc>
              <a:buNone/>
            </a:pPr>
            <a:r>
              <a:rPr lang="es-CO" sz="1400" noProof="0" dirty="0">
                <a:solidFill>
                  <a:srgbClr val="1A1F36"/>
                </a:solidFill>
                <a:latin typeface="Calibri" pitchFamily="34" charset="0"/>
                <a:ea typeface="Calibri" pitchFamily="34" charset="-122"/>
                <a:cs typeface="Calibri" pitchFamily="34" charset="-120"/>
              </a:rPr>
              <a:t>Identificar quiénes son los grupos de valor de la entidad y cuáles son sus necesidades de información y participación para adaptar los contenidos del menú.</a:t>
            </a:r>
            <a:endParaRPr lang="es-CO" sz="1400" noProof="0" dirty="0"/>
          </a:p>
        </p:txBody>
      </p:sp>
      <p:sp>
        <p:nvSpPr>
          <p:cNvPr id="7" name="Shape 5"/>
          <p:cNvSpPr/>
          <p:nvPr/>
        </p:nvSpPr>
        <p:spPr>
          <a:xfrm>
            <a:off x="731520" y="2011680"/>
            <a:ext cx="2423160" cy="2103120"/>
          </a:xfrm>
          <a:prstGeom prst="rect">
            <a:avLst/>
          </a:prstGeom>
          <a:solidFill>
            <a:srgbClr val="FFFFFF"/>
          </a:solidFill>
          <a:ln/>
        </p:spPr>
        <p:txBody>
          <a:bodyPr/>
          <a:lstStyle/>
          <a:p>
            <a:endParaRPr lang="es-CO" noProof="0" dirty="0"/>
          </a:p>
        </p:txBody>
      </p:sp>
      <p:sp>
        <p:nvSpPr>
          <p:cNvPr id="8" name="Shape 6"/>
          <p:cNvSpPr/>
          <p:nvPr/>
        </p:nvSpPr>
        <p:spPr>
          <a:xfrm>
            <a:off x="731520" y="2011680"/>
            <a:ext cx="2423160" cy="54864"/>
          </a:xfrm>
          <a:prstGeom prst="rect">
            <a:avLst/>
          </a:prstGeom>
          <a:solidFill>
            <a:srgbClr val="D4A843"/>
          </a:solidFill>
          <a:ln/>
        </p:spPr>
        <p:txBody>
          <a:bodyPr/>
          <a:lstStyle/>
          <a:p>
            <a:endParaRPr lang="es-CO" noProof="0" dirty="0"/>
          </a:p>
        </p:txBody>
      </p:sp>
      <p:sp>
        <p:nvSpPr>
          <p:cNvPr id="9" name="Text 7"/>
          <p:cNvSpPr/>
          <p:nvPr/>
        </p:nvSpPr>
        <p:spPr>
          <a:xfrm>
            <a:off x="868680" y="2240280"/>
            <a:ext cx="2148840" cy="365760"/>
          </a:xfrm>
          <a:prstGeom prst="rect">
            <a:avLst/>
          </a:prstGeom>
          <a:noFill/>
          <a:ln/>
        </p:spPr>
        <p:txBody>
          <a:bodyPr wrap="square" lIns="0" tIns="0" rIns="0" bIns="0" rtlCol="0" anchor="ctr"/>
          <a:lstStyle/>
          <a:p>
            <a:pPr marL="0" indent="0">
              <a:buNone/>
            </a:pPr>
            <a:r>
              <a:rPr lang="es-CO" sz="1400" b="1" noProof="0" dirty="0">
                <a:solidFill>
                  <a:srgbClr val="1E2761"/>
                </a:solidFill>
                <a:latin typeface="Calibri" pitchFamily="34" charset="0"/>
                <a:ea typeface="Calibri" pitchFamily="34" charset="-122"/>
                <a:cs typeface="Calibri" pitchFamily="34" charset="-120"/>
              </a:rPr>
              <a:t>Mapeo de Actores</a:t>
            </a:r>
            <a:endParaRPr lang="es-CO" sz="1400" noProof="0" dirty="0"/>
          </a:p>
        </p:txBody>
      </p:sp>
      <p:sp>
        <p:nvSpPr>
          <p:cNvPr id="10" name="Text 8"/>
          <p:cNvSpPr/>
          <p:nvPr/>
        </p:nvSpPr>
        <p:spPr>
          <a:xfrm>
            <a:off x="868680" y="2697480"/>
            <a:ext cx="2148840" cy="1188720"/>
          </a:xfrm>
          <a:prstGeom prst="rect">
            <a:avLst/>
          </a:prstGeom>
          <a:noFill/>
          <a:ln/>
        </p:spPr>
        <p:txBody>
          <a:bodyPr wrap="square" lIns="0" tIns="0" rIns="0" bIns="0" rtlCol="0" anchor="t"/>
          <a:lstStyle/>
          <a:p>
            <a:pPr marL="0" indent="0">
              <a:lnSpc>
                <a:spcPct val="115000"/>
              </a:lnSpc>
              <a:buNone/>
            </a:pPr>
            <a:r>
              <a:rPr lang="es-CO" sz="1200" noProof="0" dirty="0">
                <a:solidFill>
                  <a:srgbClr val="1A1F36"/>
                </a:solidFill>
                <a:latin typeface="Calibri" pitchFamily="34" charset="0"/>
                <a:ea typeface="Calibri" pitchFamily="34" charset="-122"/>
                <a:cs typeface="Calibri" pitchFamily="34" charset="-120"/>
              </a:rPr>
              <a:t>Identificar grupos de valor, organizaciones y ciudadanos clave para la participación.</a:t>
            </a:r>
            <a:endParaRPr lang="es-CO" sz="1200" noProof="0" dirty="0"/>
          </a:p>
        </p:txBody>
      </p:sp>
      <p:sp>
        <p:nvSpPr>
          <p:cNvPr id="11" name="Shape 9"/>
          <p:cNvSpPr/>
          <p:nvPr/>
        </p:nvSpPr>
        <p:spPr>
          <a:xfrm>
            <a:off x="3383280" y="2011680"/>
            <a:ext cx="2423160" cy="2103120"/>
          </a:xfrm>
          <a:prstGeom prst="rect">
            <a:avLst/>
          </a:prstGeom>
          <a:solidFill>
            <a:srgbClr val="FFFFFF"/>
          </a:solidFill>
          <a:ln/>
        </p:spPr>
        <p:txBody>
          <a:bodyPr/>
          <a:lstStyle/>
          <a:p>
            <a:endParaRPr lang="es-CO" noProof="0" dirty="0"/>
          </a:p>
        </p:txBody>
      </p:sp>
      <p:sp>
        <p:nvSpPr>
          <p:cNvPr id="12" name="Shape 10"/>
          <p:cNvSpPr/>
          <p:nvPr/>
        </p:nvSpPr>
        <p:spPr>
          <a:xfrm>
            <a:off x="3383280" y="2011680"/>
            <a:ext cx="2423160" cy="54864"/>
          </a:xfrm>
          <a:prstGeom prst="rect">
            <a:avLst/>
          </a:prstGeom>
          <a:solidFill>
            <a:srgbClr val="D4A843"/>
          </a:solidFill>
          <a:ln/>
        </p:spPr>
        <p:txBody>
          <a:bodyPr/>
          <a:lstStyle/>
          <a:p>
            <a:endParaRPr lang="es-CO" noProof="0" dirty="0"/>
          </a:p>
        </p:txBody>
      </p:sp>
      <p:sp>
        <p:nvSpPr>
          <p:cNvPr id="13" name="Text 11"/>
          <p:cNvSpPr/>
          <p:nvPr/>
        </p:nvSpPr>
        <p:spPr>
          <a:xfrm>
            <a:off x="3520440" y="2240280"/>
            <a:ext cx="2148840" cy="365760"/>
          </a:xfrm>
          <a:prstGeom prst="rect">
            <a:avLst/>
          </a:prstGeom>
          <a:noFill/>
          <a:ln/>
        </p:spPr>
        <p:txBody>
          <a:bodyPr wrap="square" lIns="0" tIns="0" rIns="0" bIns="0" rtlCol="0" anchor="ctr"/>
          <a:lstStyle/>
          <a:p>
            <a:pPr marL="0" indent="0">
              <a:buNone/>
            </a:pPr>
            <a:r>
              <a:rPr lang="es-CO" sz="1400" b="1" noProof="0" dirty="0">
                <a:solidFill>
                  <a:srgbClr val="1E2761"/>
                </a:solidFill>
                <a:latin typeface="Calibri" pitchFamily="34" charset="0"/>
                <a:ea typeface="Calibri" pitchFamily="34" charset="-122"/>
                <a:cs typeface="Calibri" pitchFamily="34" charset="-120"/>
              </a:rPr>
              <a:t>Análisis de Necesidades</a:t>
            </a:r>
            <a:endParaRPr lang="es-CO" sz="1400" noProof="0" dirty="0"/>
          </a:p>
        </p:txBody>
      </p:sp>
      <p:sp>
        <p:nvSpPr>
          <p:cNvPr id="14" name="Text 12"/>
          <p:cNvSpPr/>
          <p:nvPr/>
        </p:nvSpPr>
        <p:spPr>
          <a:xfrm>
            <a:off x="3520440" y="2697480"/>
            <a:ext cx="2148840" cy="1188720"/>
          </a:xfrm>
          <a:prstGeom prst="rect">
            <a:avLst/>
          </a:prstGeom>
          <a:noFill/>
          <a:ln/>
        </p:spPr>
        <p:txBody>
          <a:bodyPr wrap="square" lIns="0" tIns="0" rIns="0" bIns="0" rtlCol="0" anchor="t"/>
          <a:lstStyle/>
          <a:p>
            <a:pPr marL="0" indent="0">
              <a:lnSpc>
                <a:spcPct val="115000"/>
              </a:lnSpc>
              <a:buNone/>
            </a:pPr>
            <a:r>
              <a:rPr lang="es-CO" sz="1200" noProof="0" dirty="0">
                <a:solidFill>
                  <a:srgbClr val="1A1F36"/>
                </a:solidFill>
                <a:latin typeface="Calibri" pitchFamily="34" charset="0"/>
                <a:ea typeface="Calibri" pitchFamily="34" charset="-122"/>
                <a:cs typeface="Calibri" pitchFamily="34" charset="-120"/>
              </a:rPr>
              <a:t>Determinar qué información y espacios de participación requiere cada grupo.</a:t>
            </a:r>
            <a:endParaRPr lang="es-CO" sz="1200" noProof="0" dirty="0"/>
          </a:p>
        </p:txBody>
      </p:sp>
      <p:sp>
        <p:nvSpPr>
          <p:cNvPr id="15" name="Shape 13"/>
          <p:cNvSpPr/>
          <p:nvPr/>
        </p:nvSpPr>
        <p:spPr>
          <a:xfrm>
            <a:off x="6035040" y="2011680"/>
            <a:ext cx="2423160" cy="2103120"/>
          </a:xfrm>
          <a:prstGeom prst="rect">
            <a:avLst/>
          </a:prstGeom>
          <a:solidFill>
            <a:srgbClr val="FFFFFF"/>
          </a:solidFill>
          <a:ln/>
        </p:spPr>
        <p:txBody>
          <a:bodyPr/>
          <a:lstStyle/>
          <a:p>
            <a:endParaRPr lang="es-CO" noProof="0" dirty="0"/>
          </a:p>
        </p:txBody>
      </p:sp>
      <p:sp>
        <p:nvSpPr>
          <p:cNvPr id="16" name="Shape 14"/>
          <p:cNvSpPr/>
          <p:nvPr/>
        </p:nvSpPr>
        <p:spPr>
          <a:xfrm>
            <a:off x="6035040" y="2011680"/>
            <a:ext cx="2423160" cy="54864"/>
          </a:xfrm>
          <a:prstGeom prst="rect">
            <a:avLst/>
          </a:prstGeom>
          <a:solidFill>
            <a:srgbClr val="D4A843"/>
          </a:solidFill>
          <a:ln/>
        </p:spPr>
        <p:txBody>
          <a:bodyPr/>
          <a:lstStyle/>
          <a:p>
            <a:endParaRPr lang="es-CO" noProof="0" dirty="0"/>
          </a:p>
        </p:txBody>
      </p:sp>
      <p:sp>
        <p:nvSpPr>
          <p:cNvPr id="17" name="Text 15"/>
          <p:cNvSpPr/>
          <p:nvPr/>
        </p:nvSpPr>
        <p:spPr>
          <a:xfrm>
            <a:off x="6172200" y="2240280"/>
            <a:ext cx="2148840" cy="365760"/>
          </a:xfrm>
          <a:prstGeom prst="rect">
            <a:avLst/>
          </a:prstGeom>
          <a:noFill/>
          <a:ln/>
        </p:spPr>
        <p:txBody>
          <a:bodyPr wrap="square" lIns="0" tIns="0" rIns="0" bIns="0" rtlCol="0" anchor="ctr"/>
          <a:lstStyle/>
          <a:p>
            <a:pPr marL="0" indent="0">
              <a:buNone/>
            </a:pPr>
            <a:r>
              <a:rPr lang="es-CO" sz="1400" b="1" noProof="0" dirty="0">
                <a:solidFill>
                  <a:srgbClr val="1E2761"/>
                </a:solidFill>
                <a:latin typeface="Calibri" pitchFamily="34" charset="0"/>
                <a:ea typeface="Calibri" pitchFamily="34" charset="-122"/>
                <a:cs typeface="Calibri" pitchFamily="34" charset="-120"/>
              </a:rPr>
              <a:t>Evaluación del Estado Actual</a:t>
            </a:r>
            <a:endParaRPr lang="es-CO" sz="1400" noProof="0" dirty="0"/>
          </a:p>
        </p:txBody>
      </p:sp>
      <p:sp>
        <p:nvSpPr>
          <p:cNvPr id="18" name="Text 16"/>
          <p:cNvSpPr/>
          <p:nvPr/>
        </p:nvSpPr>
        <p:spPr>
          <a:xfrm>
            <a:off x="6172200" y="2697480"/>
            <a:ext cx="2148840" cy="1188720"/>
          </a:xfrm>
          <a:prstGeom prst="rect">
            <a:avLst/>
          </a:prstGeom>
          <a:noFill/>
          <a:ln/>
        </p:spPr>
        <p:txBody>
          <a:bodyPr wrap="square" lIns="0" tIns="0" rIns="0" bIns="0" rtlCol="0" anchor="t"/>
          <a:lstStyle/>
          <a:p>
            <a:pPr marL="0" indent="0">
              <a:lnSpc>
                <a:spcPct val="115000"/>
              </a:lnSpc>
              <a:buNone/>
            </a:pPr>
            <a:r>
              <a:rPr lang="es-CO" sz="1200" noProof="0" dirty="0">
                <a:solidFill>
                  <a:srgbClr val="1A1F36"/>
                </a:solidFill>
                <a:latin typeface="Calibri" pitchFamily="34" charset="0"/>
                <a:ea typeface="Calibri" pitchFamily="34" charset="-122"/>
                <a:cs typeface="Calibri" pitchFamily="34" charset="-120"/>
              </a:rPr>
              <a:t>Revisar el portal existente e identificar brechas frente a los lineamientos.</a:t>
            </a:r>
            <a:endParaRPr lang="es-CO" sz="1200" noProof="0" dirty="0"/>
          </a:p>
        </p:txBody>
      </p:sp>
      <p:pic>
        <p:nvPicPr>
          <p:cNvPr id="19" name="Imagen 18" descr="Texto&#10;&#10;Descripción generada automáticamente con confianza media">
            <a:extLst>
              <a:ext uri="{FF2B5EF4-FFF2-40B4-BE49-F238E27FC236}">
                <a16:creationId xmlns:a16="http://schemas.microsoft.com/office/drawing/2014/main" id="{E371380F-2875-EF41-CAB6-8313CD4873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14">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Shape 1"/>
          <p:cNvSpPr/>
          <p:nvPr/>
        </p:nvSpPr>
        <p:spPr>
          <a:xfrm>
            <a:off x="731520" y="274320"/>
            <a:ext cx="731520" cy="457200"/>
          </a:xfrm>
          <a:prstGeom prst="rect">
            <a:avLst/>
          </a:prstGeom>
          <a:solidFill>
            <a:srgbClr val="D4A843"/>
          </a:solidFill>
          <a:ln/>
        </p:spPr>
        <p:txBody>
          <a:bodyPr/>
          <a:lstStyle/>
          <a:p>
            <a:endParaRPr lang="es-CO" noProof="0" dirty="0"/>
          </a:p>
        </p:txBody>
      </p:sp>
      <p:sp>
        <p:nvSpPr>
          <p:cNvPr id="4" name="Text 2"/>
          <p:cNvSpPr/>
          <p:nvPr/>
        </p:nvSpPr>
        <p:spPr>
          <a:xfrm>
            <a:off x="731520" y="274320"/>
            <a:ext cx="731520" cy="457200"/>
          </a:xfrm>
          <a:prstGeom prst="rect">
            <a:avLst/>
          </a:prstGeom>
          <a:noFill/>
          <a:ln/>
        </p:spPr>
        <p:txBody>
          <a:bodyPr wrap="square" lIns="0" tIns="0" rIns="0" bIns="0" rtlCol="0" anchor="ctr"/>
          <a:lstStyle/>
          <a:p>
            <a:pPr marL="0" indent="0" algn="ctr">
              <a:buNone/>
            </a:pPr>
            <a:r>
              <a:rPr lang="es-CO" sz="1600" b="1" noProof="0" dirty="0">
                <a:solidFill>
                  <a:srgbClr val="1E2761"/>
                </a:solidFill>
                <a:latin typeface="Georgia" pitchFamily="34" charset="0"/>
                <a:ea typeface="Georgia" pitchFamily="34" charset="-122"/>
                <a:cs typeface="Georgia" pitchFamily="34" charset="-120"/>
              </a:rPr>
              <a:t>F2</a:t>
            </a:r>
            <a:endParaRPr lang="es-CO" sz="1600" noProof="0" dirty="0"/>
          </a:p>
        </p:txBody>
      </p:sp>
      <p:sp>
        <p:nvSpPr>
          <p:cNvPr id="5" name="Text 3"/>
          <p:cNvSpPr/>
          <p:nvPr/>
        </p:nvSpPr>
        <p:spPr>
          <a:xfrm>
            <a:off x="1645920" y="274320"/>
            <a:ext cx="5486400" cy="502920"/>
          </a:xfrm>
          <a:prstGeom prst="rect">
            <a:avLst/>
          </a:prstGeom>
          <a:noFill/>
          <a:ln/>
        </p:spPr>
        <p:txBody>
          <a:bodyPr wrap="square" lIns="0" tIns="0" rIns="0" bIns="0" rtlCol="0" anchor="ctr"/>
          <a:lstStyle/>
          <a:p>
            <a:pPr marL="0" indent="0">
              <a:buNone/>
            </a:pPr>
            <a:r>
              <a:rPr lang="es-CO" sz="2600" b="1" noProof="0" dirty="0">
                <a:solidFill>
                  <a:srgbClr val="1E2761"/>
                </a:solidFill>
                <a:latin typeface="Georgia" pitchFamily="34" charset="0"/>
                <a:ea typeface="Georgia" pitchFamily="34" charset="-122"/>
                <a:cs typeface="Georgia" pitchFamily="34" charset="-120"/>
              </a:rPr>
              <a:t>Fase de Planeación</a:t>
            </a:r>
            <a:endParaRPr lang="es-CO" sz="2600" noProof="0" dirty="0"/>
          </a:p>
        </p:txBody>
      </p:sp>
      <p:sp>
        <p:nvSpPr>
          <p:cNvPr id="6" name="Text 4"/>
          <p:cNvSpPr/>
          <p:nvPr/>
        </p:nvSpPr>
        <p:spPr>
          <a:xfrm>
            <a:off x="731520" y="1005840"/>
            <a:ext cx="7680960" cy="731520"/>
          </a:xfrm>
          <a:prstGeom prst="rect">
            <a:avLst/>
          </a:prstGeom>
          <a:noFill/>
          <a:ln/>
        </p:spPr>
        <p:txBody>
          <a:bodyPr wrap="square" lIns="0" tIns="0" rIns="0" bIns="0" rtlCol="0" anchor="ctr"/>
          <a:lstStyle/>
          <a:p>
            <a:pPr marL="0" indent="0">
              <a:lnSpc>
                <a:spcPct val="120000"/>
              </a:lnSpc>
              <a:buNone/>
            </a:pPr>
            <a:r>
              <a:rPr lang="es-CO" sz="1400" noProof="0" dirty="0">
                <a:solidFill>
                  <a:srgbClr val="1A1F36"/>
                </a:solidFill>
                <a:latin typeface="Calibri" pitchFamily="34" charset="0"/>
                <a:ea typeface="Calibri" pitchFamily="34" charset="-122"/>
                <a:cs typeface="Calibri" pitchFamily="34" charset="-120"/>
              </a:rPr>
              <a:t>Se formula la Estrategia de Participación Ciudadana, integrándola en el Plan de Acción Institucional y el Plan Anticorrupción y de Atención al Ciudadano (PAAC).</a:t>
            </a:r>
            <a:endParaRPr lang="es-CO" sz="1400" noProof="0" dirty="0"/>
          </a:p>
        </p:txBody>
      </p:sp>
      <p:sp>
        <p:nvSpPr>
          <p:cNvPr id="7" name="Shape 5"/>
          <p:cNvSpPr/>
          <p:nvPr/>
        </p:nvSpPr>
        <p:spPr>
          <a:xfrm>
            <a:off x="731520" y="2011680"/>
            <a:ext cx="3749040" cy="2468880"/>
          </a:xfrm>
          <a:prstGeom prst="rect">
            <a:avLst/>
          </a:prstGeom>
          <a:solidFill>
            <a:srgbClr val="FFFFFF"/>
          </a:solidFill>
          <a:ln/>
        </p:spPr>
        <p:txBody>
          <a:bodyPr/>
          <a:lstStyle/>
          <a:p>
            <a:endParaRPr lang="es-CO" noProof="0" dirty="0"/>
          </a:p>
        </p:txBody>
      </p:sp>
      <p:sp>
        <p:nvSpPr>
          <p:cNvPr id="8" name="Shape 6"/>
          <p:cNvSpPr/>
          <p:nvPr/>
        </p:nvSpPr>
        <p:spPr>
          <a:xfrm>
            <a:off x="731520" y="2011680"/>
            <a:ext cx="3749040" cy="54864"/>
          </a:xfrm>
          <a:prstGeom prst="rect">
            <a:avLst/>
          </a:prstGeom>
          <a:solidFill>
            <a:srgbClr val="D4A843"/>
          </a:solidFill>
          <a:ln/>
        </p:spPr>
        <p:txBody>
          <a:bodyPr/>
          <a:lstStyle/>
          <a:p>
            <a:endParaRPr lang="es-CO" noProof="0" dirty="0"/>
          </a:p>
        </p:txBody>
      </p:sp>
      <p:sp>
        <p:nvSpPr>
          <p:cNvPr id="9" name="Text 7"/>
          <p:cNvSpPr/>
          <p:nvPr/>
        </p:nvSpPr>
        <p:spPr>
          <a:xfrm>
            <a:off x="914400" y="2194560"/>
            <a:ext cx="3383280" cy="320040"/>
          </a:xfrm>
          <a:prstGeom prst="rect">
            <a:avLst/>
          </a:prstGeom>
          <a:noFill/>
          <a:ln/>
        </p:spPr>
        <p:txBody>
          <a:bodyPr wrap="square" lIns="0" tIns="0" rIns="0" bIns="0" rtlCol="0" anchor="ctr"/>
          <a:lstStyle/>
          <a:p>
            <a:pPr marL="0" indent="0">
              <a:buNone/>
            </a:pPr>
            <a:r>
              <a:rPr lang="es-CO" sz="1400" b="1" noProof="0" dirty="0">
                <a:solidFill>
                  <a:srgbClr val="1E2761"/>
                </a:solidFill>
                <a:latin typeface="Calibri" pitchFamily="34" charset="0"/>
                <a:ea typeface="Calibri" pitchFamily="34" charset="-122"/>
                <a:cs typeface="Calibri" pitchFamily="34" charset="-120"/>
              </a:rPr>
              <a:t>Estrategia de Participación</a:t>
            </a:r>
            <a:endParaRPr lang="es-CO" sz="1400" noProof="0" dirty="0"/>
          </a:p>
        </p:txBody>
      </p:sp>
      <p:sp>
        <p:nvSpPr>
          <p:cNvPr id="10" name="Text 8"/>
          <p:cNvSpPr/>
          <p:nvPr/>
        </p:nvSpPr>
        <p:spPr>
          <a:xfrm>
            <a:off x="914400" y="2651760"/>
            <a:ext cx="3383280" cy="1645920"/>
          </a:xfrm>
          <a:prstGeom prst="rect">
            <a:avLst/>
          </a:prstGeom>
          <a:noFill/>
          <a:ln/>
        </p:spPr>
        <p:txBody>
          <a:bodyPr wrap="square" lIns="0" tIns="0" rIns="0" bIns="0" rtlCol="0" anchor="t"/>
          <a:lstStyle/>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Definir objetivos de participación ciudadana</a:t>
            </a:r>
            <a:endParaRPr lang="es-CO" sz="1200" noProof="0" dirty="0"/>
          </a:p>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Establecer actividades por cada sección del menú</a:t>
            </a:r>
            <a:endParaRPr lang="es-CO" sz="1200" noProof="0" dirty="0"/>
          </a:p>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Asignar responsables y recursos</a:t>
            </a:r>
            <a:endParaRPr lang="es-CO" sz="1200" noProof="0" dirty="0"/>
          </a:p>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Definir indicadores de seguimiento</a:t>
            </a:r>
            <a:endParaRPr lang="es-CO" sz="1200" noProof="0" dirty="0"/>
          </a:p>
        </p:txBody>
      </p:sp>
      <p:sp>
        <p:nvSpPr>
          <p:cNvPr id="11" name="Shape 9"/>
          <p:cNvSpPr/>
          <p:nvPr/>
        </p:nvSpPr>
        <p:spPr>
          <a:xfrm>
            <a:off x="4663440" y="2011680"/>
            <a:ext cx="3749040" cy="2468880"/>
          </a:xfrm>
          <a:prstGeom prst="rect">
            <a:avLst/>
          </a:prstGeom>
          <a:solidFill>
            <a:srgbClr val="FFFFFF"/>
          </a:solidFill>
          <a:ln/>
        </p:spPr>
        <p:txBody>
          <a:bodyPr/>
          <a:lstStyle/>
          <a:p>
            <a:endParaRPr lang="es-CO" noProof="0" dirty="0"/>
          </a:p>
        </p:txBody>
      </p:sp>
      <p:sp>
        <p:nvSpPr>
          <p:cNvPr id="12" name="Shape 10"/>
          <p:cNvSpPr/>
          <p:nvPr/>
        </p:nvSpPr>
        <p:spPr>
          <a:xfrm>
            <a:off x="4663440" y="2011680"/>
            <a:ext cx="3749040" cy="54864"/>
          </a:xfrm>
          <a:prstGeom prst="rect">
            <a:avLst/>
          </a:prstGeom>
          <a:solidFill>
            <a:srgbClr val="D4A843"/>
          </a:solidFill>
          <a:ln/>
        </p:spPr>
        <p:txBody>
          <a:bodyPr/>
          <a:lstStyle/>
          <a:p>
            <a:endParaRPr lang="es-CO" noProof="0" dirty="0"/>
          </a:p>
        </p:txBody>
      </p:sp>
      <p:sp>
        <p:nvSpPr>
          <p:cNvPr id="13" name="Text 11"/>
          <p:cNvSpPr/>
          <p:nvPr/>
        </p:nvSpPr>
        <p:spPr>
          <a:xfrm>
            <a:off x="4846320" y="2194560"/>
            <a:ext cx="3383280" cy="320040"/>
          </a:xfrm>
          <a:prstGeom prst="rect">
            <a:avLst/>
          </a:prstGeom>
          <a:noFill/>
          <a:ln/>
        </p:spPr>
        <p:txBody>
          <a:bodyPr wrap="square" lIns="0" tIns="0" rIns="0" bIns="0" rtlCol="0" anchor="ctr"/>
          <a:lstStyle/>
          <a:p>
            <a:pPr marL="0" indent="0">
              <a:buNone/>
            </a:pPr>
            <a:r>
              <a:rPr lang="es-CO" sz="1400" b="1" noProof="0" dirty="0">
                <a:solidFill>
                  <a:srgbClr val="1E2761"/>
                </a:solidFill>
                <a:latin typeface="Calibri" pitchFamily="34" charset="0"/>
                <a:ea typeface="Calibri" pitchFamily="34" charset="-122"/>
                <a:cs typeface="Calibri" pitchFamily="34" charset="-120"/>
              </a:rPr>
              <a:t>Integración Institucional</a:t>
            </a:r>
            <a:endParaRPr lang="es-CO" sz="1400" noProof="0" dirty="0"/>
          </a:p>
        </p:txBody>
      </p:sp>
      <p:sp>
        <p:nvSpPr>
          <p:cNvPr id="14" name="Text 12"/>
          <p:cNvSpPr/>
          <p:nvPr/>
        </p:nvSpPr>
        <p:spPr>
          <a:xfrm>
            <a:off x="4846320" y="2651760"/>
            <a:ext cx="3383280" cy="1645920"/>
          </a:xfrm>
          <a:prstGeom prst="rect">
            <a:avLst/>
          </a:prstGeom>
          <a:noFill/>
          <a:ln/>
        </p:spPr>
        <p:txBody>
          <a:bodyPr wrap="square" lIns="0" tIns="0" rIns="0" bIns="0" rtlCol="0" anchor="t"/>
          <a:lstStyle/>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Plan de Acción Institucional</a:t>
            </a:r>
            <a:endParaRPr lang="es-CO" sz="1200" noProof="0" dirty="0"/>
          </a:p>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Plan Anticorrupción (PAAC)</a:t>
            </a:r>
            <a:endParaRPr lang="es-CO" sz="1200" noProof="0" dirty="0"/>
          </a:p>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Sistema de gestión de calidad</a:t>
            </a:r>
            <a:endParaRPr lang="es-CO" sz="1200" noProof="0" dirty="0"/>
          </a:p>
          <a:p>
            <a:pPr marL="342900" indent="-342900">
              <a:lnSpc>
                <a:spcPct val="115000"/>
              </a:lnSpc>
              <a:buSzPct val="100000"/>
              <a:buChar char="•"/>
            </a:pPr>
            <a:r>
              <a:rPr lang="es-CO" sz="1200" noProof="0" dirty="0">
                <a:solidFill>
                  <a:srgbClr val="1A1F36"/>
                </a:solidFill>
                <a:latin typeface="Calibri" pitchFamily="34" charset="0"/>
                <a:ea typeface="Calibri" pitchFamily="34" charset="-122"/>
                <a:cs typeface="Calibri" pitchFamily="34" charset="-120"/>
              </a:rPr>
              <a:t>Política de servicio al ciudadano</a:t>
            </a:r>
            <a:endParaRPr lang="es-CO" sz="1200" noProof="0" dirty="0"/>
          </a:p>
        </p:txBody>
      </p:sp>
      <p:pic>
        <p:nvPicPr>
          <p:cNvPr id="15" name="Imagen 14" descr="Texto&#10;&#10;Descripción generada automáticamente con confianza media">
            <a:extLst>
              <a:ext uri="{FF2B5EF4-FFF2-40B4-BE49-F238E27FC236}">
                <a16:creationId xmlns:a16="http://schemas.microsoft.com/office/drawing/2014/main" id="{1CE679AD-3111-4C48-189A-FCA034E68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15">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Fases de Implementación y Seguimiento</a:t>
            </a:r>
            <a:endParaRPr lang="es-CO" sz="2400" noProof="0" dirty="0"/>
          </a:p>
        </p:txBody>
      </p:sp>
      <p:sp>
        <p:nvSpPr>
          <p:cNvPr id="4" name="Shape 2"/>
          <p:cNvSpPr/>
          <p:nvPr/>
        </p:nvSpPr>
        <p:spPr>
          <a:xfrm>
            <a:off x="731520" y="1005840"/>
            <a:ext cx="3749040" cy="3291840"/>
          </a:xfrm>
          <a:prstGeom prst="rect">
            <a:avLst/>
          </a:prstGeom>
          <a:solidFill>
            <a:srgbClr val="FFFFFF"/>
          </a:solidFill>
          <a:ln/>
        </p:spPr>
        <p:txBody>
          <a:bodyPr/>
          <a:lstStyle/>
          <a:p>
            <a:endParaRPr lang="es-CO" noProof="0" dirty="0"/>
          </a:p>
        </p:txBody>
      </p:sp>
      <p:sp>
        <p:nvSpPr>
          <p:cNvPr id="5" name="Shape 3"/>
          <p:cNvSpPr/>
          <p:nvPr/>
        </p:nvSpPr>
        <p:spPr>
          <a:xfrm>
            <a:off x="731520" y="1005840"/>
            <a:ext cx="731520" cy="457200"/>
          </a:xfrm>
          <a:prstGeom prst="rect">
            <a:avLst/>
          </a:prstGeom>
          <a:solidFill>
            <a:srgbClr val="D4A843"/>
          </a:solidFill>
          <a:ln/>
        </p:spPr>
        <p:txBody>
          <a:bodyPr/>
          <a:lstStyle/>
          <a:p>
            <a:endParaRPr lang="es-CO" noProof="0" dirty="0"/>
          </a:p>
        </p:txBody>
      </p:sp>
      <p:sp>
        <p:nvSpPr>
          <p:cNvPr id="6" name="Text 4"/>
          <p:cNvSpPr/>
          <p:nvPr/>
        </p:nvSpPr>
        <p:spPr>
          <a:xfrm>
            <a:off x="731520" y="1005840"/>
            <a:ext cx="731520" cy="457200"/>
          </a:xfrm>
          <a:prstGeom prst="rect">
            <a:avLst/>
          </a:prstGeom>
          <a:noFill/>
          <a:ln/>
        </p:spPr>
        <p:txBody>
          <a:bodyPr wrap="square" lIns="0" tIns="0" rIns="0" bIns="0" rtlCol="0" anchor="ctr"/>
          <a:lstStyle/>
          <a:p>
            <a:pPr marL="0" indent="0" algn="ctr">
              <a:buNone/>
            </a:pPr>
            <a:r>
              <a:rPr lang="es-CO" sz="1400" b="1" noProof="0" dirty="0">
                <a:solidFill>
                  <a:srgbClr val="1E2761"/>
                </a:solidFill>
                <a:latin typeface="Georgia" pitchFamily="34" charset="0"/>
                <a:ea typeface="Georgia" pitchFamily="34" charset="-122"/>
                <a:cs typeface="Georgia" pitchFamily="34" charset="-120"/>
              </a:rPr>
              <a:t>F3</a:t>
            </a:r>
            <a:endParaRPr lang="es-CO" sz="1400" noProof="0" dirty="0"/>
          </a:p>
        </p:txBody>
      </p:sp>
      <p:sp>
        <p:nvSpPr>
          <p:cNvPr id="7" name="Text 5"/>
          <p:cNvSpPr/>
          <p:nvPr/>
        </p:nvSpPr>
        <p:spPr>
          <a:xfrm>
            <a:off x="1600200" y="1005840"/>
            <a:ext cx="2743200" cy="45720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Implementación</a:t>
            </a:r>
            <a:endParaRPr lang="es-CO" sz="1600" noProof="0" dirty="0"/>
          </a:p>
        </p:txBody>
      </p:sp>
      <p:sp>
        <p:nvSpPr>
          <p:cNvPr id="8" name="Text 6"/>
          <p:cNvSpPr/>
          <p:nvPr/>
        </p:nvSpPr>
        <p:spPr>
          <a:xfrm>
            <a:off x="914400" y="1645920"/>
            <a:ext cx="3383280" cy="2468880"/>
          </a:xfrm>
          <a:prstGeom prst="rect">
            <a:avLst/>
          </a:prstGeom>
          <a:noFill/>
          <a:ln/>
        </p:spPr>
        <p:txBody>
          <a:bodyPr wrap="square" lIns="0" tIns="0" rIns="0" bIns="0" rtlCol="0" anchor="t"/>
          <a:lstStyle/>
          <a:p>
            <a:pPr marL="0" indent="0">
              <a:lnSpc>
                <a:spcPct val="110000"/>
              </a:lnSpc>
              <a:buNone/>
            </a:pPr>
            <a:r>
              <a:rPr lang="es-CO" sz="1300" noProof="0" dirty="0">
                <a:solidFill>
                  <a:srgbClr val="1A1F36"/>
                </a:solidFill>
                <a:latin typeface="Calibri" pitchFamily="34" charset="0"/>
                <a:ea typeface="Calibri" pitchFamily="34" charset="-122"/>
                <a:cs typeface="Calibri" pitchFamily="34" charset="-120"/>
              </a:rPr>
              <a:t>Habilitar los botones y contenidos en la sede electrónica siguiendo los lineamientos técnicos del MinTIC.</a:t>
            </a:r>
            <a:endParaRPr lang="es-CO" sz="1300" noProof="0" dirty="0"/>
          </a:p>
          <a:p>
            <a:pPr marL="0" indent="0">
              <a:lnSpc>
                <a:spcPct val="110000"/>
              </a:lnSpc>
              <a:buNone/>
            </a:pP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Garantizar criterios de accesibilidad WCAG 2.1</a:t>
            </a: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Asegurar usabilidad en todos los dispositivos</a:t>
            </a: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Publicar contenidos en lenguaje claro</a:t>
            </a: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Cumplir estándares HTML5 para compatibilidad</a:t>
            </a:r>
            <a:endParaRPr lang="es-CO" sz="1300" noProof="0" dirty="0"/>
          </a:p>
        </p:txBody>
      </p:sp>
      <p:sp>
        <p:nvSpPr>
          <p:cNvPr id="9" name="Shape 7"/>
          <p:cNvSpPr/>
          <p:nvPr/>
        </p:nvSpPr>
        <p:spPr>
          <a:xfrm>
            <a:off x="4663440" y="1005840"/>
            <a:ext cx="3749040" cy="3291840"/>
          </a:xfrm>
          <a:prstGeom prst="rect">
            <a:avLst/>
          </a:prstGeom>
          <a:solidFill>
            <a:srgbClr val="FFFFFF"/>
          </a:solidFill>
          <a:ln/>
        </p:spPr>
        <p:txBody>
          <a:bodyPr/>
          <a:lstStyle/>
          <a:p>
            <a:endParaRPr lang="es-CO" noProof="0" dirty="0"/>
          </a:p>
        </p:txBody>
      </p:sp>
      <p:sp>
        <p:nvSpPr>
          <p:cNvPr id="10" name="Shape 8"/>
          <p:cNvSpPr/>
          <p:nvPr/>
        </p:nvSpPr>
        <p:spPr>
          <a:xfrm>
            <a:off x="4663440" y="1005840"/>
            <a:ext cx="731520" cy="457200"/>
          </a:xfrm>
          <a:prstGeom prst="rect">
            <a:avLst/>
          </a:prstGeom>
          <a:solidFill>
            <a:srgbClr val="D4A843"/>
          </a:solidFill>
          <a:ln/>
        </p:spPr>
        <p:txBody>
          <a:bodyPr/>
          <a:lstStyle/>
          <a:p>
            <a:endParaRPr lang="es-CO" noProof="0" dirty="0"/>
          </a:p>
        </p:txBody>
      </p:sp>
      <p:sp>
        <p:nvSpPr>
          <p:cNvPr id="11" name="Text 9"/>
          <p:cNvSpPr/>
          <p:nvPr/>
        </p:nvSpPr>
        <p:spPr>
          <a:xfrm>
            <a:off x="4663440" y="1005840"/>
            <a:ext cx="731520" cy="457200"/>
          </a:xfrm>
          <a:prstGeom prst="rect">
            <a:avLst/>
          </a:prstGeom>
          <a:noFill/>
          <a:ln/>
        </p:spPr>
        <p:txBody>
          <a:bodyPr wrap="square" lIns="0" tIns="0" rIns="0" bIns="0" rtlCol="0" anchor="ctr"/>
          <a:lstStyle/>
          <a:p>
            <a:pPr marL="0" indent="0" algn="ctr">
              <a:buNone/>
            </a:pPr>
            <a:r>
              <a:rPr lang="es-CO" sz="1400" b="1" noProof="0" dirty="0">
                <a:solidFill>
                  <a:srgbClr val="1E2761"/>
                </a:solidFill>
                <a:latin typeface="Georgia" pitchFamily="34" charset="0"/>
                <a:ea typeface="Georgia" pitchFamily="34" charset="-122"/>
                <a:cs typeface="Georgia" pitchFamily="34" charset="-120"/>
              </a:rPr>
              <a:t>F4</a:t>
            </a:r>
            <a:endParaRPr lang="es-CO" sz="1400" noProof="0" dirty="0"/>
          </a:p>
        </p:txBody>
      </p:sp>
      <p:sp>
        <p:nvSpPr>
          <p:cNvPr id="12" name="Text 10"/>
          <p:cNvSpPr/>
          <p:nvPr/>
        </p:nvSpPr>
        <p:spPr>
          <a:xfrm>
            <a:off x="5532120" y="1005840"/>
            <a:ext cx="2743200" cy="457200"/>
          </a:xfrm>
          <a:prstGeom prst="rect">
            <a:avLst/>
          </a:prstGeom>
          <a:noFill/>
          <a:ln/>
        </p:spPr>
        <p:txBody>
          <a:bodyPr wrap="square" lIns="0" tIns="0" rIns="0" bIns="0" rtlCol="0" anchor="ctr"/>
          <a:lstStyle/>
          <a:p>
            <a:pPr marL="0" indent="0">
              <a:buNone/>
            </a:pPr>
            <a:r>
              <a:rPr lang="es-CO" sz="1600" b="1" noProof="0" dirty="0">
                <a:solidFill>
                  <a:srgbClr val="1E2761"/>
                </a:solidFill>
                <a:latin typeface="Calibri" pitchFamily="34" charset="0"/>
                <a:ea typeface="Calibri" pitchFamily="34" charset="-122"/>
                <a:cs typeface="Calibri" pitchFamily="34" charset="-120"/>
              </a:rPr>
              <a:t>Seguimiento y Evaluación</a:t>
            </a:r>
            <a:endParaRPr lang="es-CO" sz="1600" noProof="0" dirty="0"/>
          </a:p>
        </p:txBody>
      </p:sp>
      <p:sp>
        <p:nvSpPr>
          <p:cNvPr id="13" name="Text 11"/>
          <p:cNvSpPr/>
          <p:nvPr/>
        </p:nvSpPr>
        <p:spPr>
          <a:xfrm>
            <a:off x="4846320" y="1645920"/>
            <a:ext cx="3383280" cy="2468880"/>
          </a:xfrm>
          <a:prstGeom prst="rect">
            <a:avLst/>
          </a:prstGeom>
          <a:noFill/>
          <a:ln/>
        </p:spPr>
        <p:txBody>
          <a:bodyPr wrap="square" lIns="0" tIns="0" rIns="0" bIns="0" rtlCol="0" anchor="t"/>
          <a:lstStyle/>
          <a:p>
            <a:pPr marL="0" indent="0">
              <a:lnSpc>
                <a:spcPct val="110000"/>
              </a:lnSpc>
              <a:buNone/>
            </a:pPr>
            <a:r>
              <a:rPr lang="es-CO" sz="1300" noProof="0" dirty="0">
                <a:solidFill>
                  <a:srgbClr val="1A1F36"/>
                </a:solidFill>
                <a:latin typeface="Calibri" pitchFamily="34" charset="0"/>
                <a:ea typeface="Calibri" pitchFamily="34" charset="-122"/>
                <a:cs typeface="Calibri" pitchFamily="34" charset="-120"/>
              </a:rPr>
              <a:t>Monitorear la efectividad de los espacios abiertos y reportar el impacto en las decisiones públicas.</a:t>
            </a:r>
            <a:endParaRPr lang="es-CO" sz="1300" noProof="0" dirty="0"/>
          </a:p>
          <a:p>
            <a:pPr marL="0" indent="0">
              <a:lnSpc>
                <a:spcPct val="110000"/>
              </a:lnSpc>
              <a:buNone/>
            </a:pP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Número de participantes por espacio</a:t>
            </a: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Incidencia de aportes en decisiones</a:t>
            </a: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Informes periódicos de seguimiento</a:t>
            </a:r>
            <a:endParaRPr lang="es-CO" sz="13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Ajustes basados en retroalimentación</a:t>
            </a:r>
            <a:endParaRPr lang="es-CO" sz="1300" noProof="0" dirty="0"/>
          </a:p>
        </p:txBody>
      </p:sp>
      <p:pic>
        <p:nvPicPr>
          <p:cNvPr id="14" name="Imagen 13" descr="Texto&#10;&#10;Descripción generada automáticamente con confianza media">
            <a:extLst>
              <a:ext uri="{FF2B5EF4-FFF2-40B4-BE49-F238E27FC236}">
                <a16:creationId xmlns:a16="http://schemas.microsoft.com/office/drawing/2014/main" id="{F7641FE4-C3B8-61B4-BFC3-B6FB6E2F37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16">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1371600"/>
            <a:ext cx="1371600" cy="914400"/>
          </a:xfrm>
          <a:prstGeom prst="rect">
            <a:avLst/>
          </a:prstGeom>
          <a:noFill/>
          <a:ln/>
        </p:spPr>
        <p:txBody>
          <a:bodyPr wrap="square" lIns="0" tIns="0" rIns="0" bIns="0" rtlCol="0" anchor="ctr"/>
          <a:lstStyle/>
          <a:p>
            <a:pPr marL="0" indent="0">
              <a:buNone/>
            </a:pPr>
            <a:r>
              <a:rPr lang="es-CO" sz="6000" b="1" noProof="0" dirty="0">
                <a:solidFill>
                  <a:srgbClr val="D4A843">
                    <a:alpha val="70000"/>
                  </a:srgbClr>
                </a:solidFill>
                <a:latin typeface="Georgia" pitchFamily="34" charset="0"/>
                <a:ea typeface="Georgia" pitchFamily="34" charset="-122"/>
                <a:cs typeface="Georgia" pitchFamily="34" charset="-120"/>
              </a:rPr>
              <a:t>04</a:t>
            </a:r>
            <a:endParaRPr lang="es-CO" sz="6000" noProof="0" dirty="0"/>
          </a:p>
        </p:txBody>
      </p:sp>
      <p:sp>
        <p:nvSpPr>
          <p:cNvPr id="4" name="Text 2"/>
          <p:cNvSpPr/>
          <p:nvPr/>
        </p:nvSpPr>
        <p:spPr>
          <a:xfrm>
            <a:off x="731520" y="2103120"/>
            <a:ext cx="7315200" cy="731520"/>
          </a:xfrm>
          <a:prstGeom prst="rect">
            <a:avLst/>
          </a:prstGeom>
          <a:noFill/>
          <a:ln/>
        </p:spPr>
        <p:txBody>
          <a:bodyPr wrap="square" lIns="0" tIns="0" rIns="0" bIns="0" rtlCol="0" anchor="ctr"/>
          <a:lstStyle/>
          <a:p>
            <a:pPr marL="0" indent="0">
              <a:buNone/>
            </a:pPr>
            <a:r>
              <a:rPr lang="es-CO" sz="3400" b="1" noProof="0" dirty="0">
                <a:solidFill>
                  <a:srgbClr val="FFFFFF"/>
                </a:solidFill>
                <a:latin typeface="Georgia" pitchFamily="34" charset="0"/>
                <a:ea typeface="Georgia" pitchFamily="34" charset="-122"/>
                <a:cs typeface="Georgia" pitchFamily="34" charset="-120"/>
              </a:rPr>
              <a:t>Requisitos de Accesibilidad</a:t>
            </a:r>
            <a:endParaRPr lang="es-CO" sz="3400" noProof="0" dirty="0"/>
          </a:p>
        </p:txBody>
      </p:sp>
      <p:sp>
        <p:nvSpPr>
          <p:cNvPr id="5" name="Text 3"/>
          <p:cNvSpPr/>
          <p:nvPr/>
        </p:nvSpPr>
        <p:spPr>
          <a:xfrm>
            <a:off x="731520" y="2880360"/>
            <a:ext cx="5486400" cy="365760"/>
          </a:xfrm>
          <a:prstGeom prst="rect">
            <a:avLst/>
          </a:prstGeom>
          <a:noFill/>
          <a:ln/>
        </p:spPr>
        <p:txBody>
          <a:bodyPr wrap="square" lIns="0" tIns="0" rIns="0" bIns="0" rtlCol="0" anchor="ctr"/>
          <a:lstStyle/>
          <a:p>
            <a:pPr marL="0" indent="0">
              <a:buNone/>
            </a:pPr>
            <a:r>
              <a:rPr lang="es-CO" sz="1600" noProof="0" dirty="0">
                <a:solidFill>
                  <a:srgbClr val="F0D78C"/>
                </a:solidFill>
                <a:latin typeface="Calibri" pitchFamily="34" charset="0"/>
                <a:ea typeface="Calibri" pitchFamily="34" charset="-122"/>
                <a:cs typeface="Calibri" pitchFamily="34" charset="-120"/>
              </a:rPr>
              <a:t>WCAG 2.1 Nivel AA — Resolución 1519 de 2020</a:t>
            </a:r>
            <a:endParaRPr lang="es-CO" sz="1600" noProof="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17">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Accesibilidad WCAG 2.1</a:t>
            </a:r>
            <a:endParaRPr lang="es-CO" sz="2400" noProof="0" dirty="0"/>
          </a:p>
        </p:txBody>
      </p:sp>
      <p:sp>
        <p:nvSpPr>
          <p:cNvPr id="4" name="Shape 2"/>
          <p:cNvSpPr/>
          <p:nvPr/>
        </p:nvSpPr>
        <p:spPr>
          <a:xfrm>
            <a:off x="731520" y="960120"/>
            <a:ext cx="3749040" cy="3474720"/>
          </a:xfrm>
          <a:prstGeom prst="rect">
            <a:avLst/>
          </a:prstGeom>
          <a:solidFill>
            <a:srgbClr val="FFFFFF"/>
          </a:solidFill>
          <a:ln/>
        </p:spPr>
        <p:txBody>
          <a:bodyPr/>
          <a:lstStyle/>
          <a:p>
            <a:endParaRPr lang="es-CO" noProof="0" dirty="0"/>
          </a:p>
        </p:txBody>
      </p:sp>
      <p:sp>
        <p:nvSpPr>
          <p:cNvPr id="5" name="Shape 3"/>
          <p:cNvSpPr/>
          <p:nvPr/>
        </p:nvSpPr>
        <p:spPr>
          <a:xfrm>
            <a:off x="731520" y="960120"/>
            <a:ext cx="3749040" cy="502920"/>
          </a:xfrm>
          <a:prstGeom prst="rect">
            <a:avLst/>
          </a:prstGeom>
          <a:solidFill>
            <a:srgbClr val="1E2761"/>
          </a:solidFill>
          <a:ln/>
        </p:spPr>
        <p:txBody>
          <a:bodyPr/>
          <a:lstStyle/>
          <a:p>
            <a:endParaRPr lang="es-CO" noProof="0" dirty="0"/>
          </a:p>
        </p:txBody>
      </p:sp>
      <p:sp>
        <p:nvSpPr>
          <p:cNvPr id="6" name="Text 4"/>
          <p:cNvSpPr/>
          <p:nvPr/>
        </p:nvSpPr>
        <p:spPr>
          <a:xfrm>
            <a:off x="914400" y="978408"/>
            <a:ext cx="3200400" cy="457200"/>
          </a:xfrm>
          <a:prstGeom prst="rect">
            <a:avLst/>
          </a:prstGeom>
          <a:noFill/>
          <a:ln/>
        </p:spPr>
        <p:txBody>
          <a:bodyPr wrap="square" lIns="0" tIns="0" rIns="0" bIns="0" rtlCol="0" anchor="ctr"/>
          <a:lstStyle/>
          <a:p>
            <a:pPr marL="0" indent="0">
              <a:buNone/>
            </a:pPr>
            <a:r>
              <a:rPr lang="es-CO" sz="1400" b="1" noProof="0" dirty="0">
                <a:solidFill>
                  <a:srgbClr val="D4A843"/>
                </a:solidFill>
                <a:latin typeface="Calibri" pitchFamily="34" charset="0"/>
                <a:ea typeface="Calibri" pitchFamily="34" charset="-122"/>
                <a:cs typeface="Calibri" pitchFamily="34" charset="-120"/>
              </a:rPr>
              <a:t>1. Perceptibilidad</a:t>
            </a:r>
            <a:endParaRPr lang="es-CO" sz="1400" noProof="0" dirty="0"/>
          </a:p>
        </p:txBody>
      </p:sp>
      <p:sp>
        <p:nvSpPr>
          <p:cNvPr id="7" name="Text 5"/>
          <p:cNvSpPr/>
          <p:nvPr/>
        </p:nvSpPr>
        <p:spPr>
          <a:xfrm>
            <a:off x="914400" y="1554480"/>
            <a:ext cx="3383280" cy="274320"/>
          </a:xfrm>
          <a:prstGeom prst="rect">
            <a:avLst/>
          </a:prstGeom>
          <a:noFill/>
          <a:ln/>
        </p:spPr>
        <p:txBody>
          <a:bodyPr wrap="square" lIns="0" tIns="0" rIns="0" bIns="0" rtlCol="0" anchor="ctr"/>
          <a:lstStyle/>
          <a:p>
            <a:pPr marL="0" indent="0">
              <a:buNone/>
            </a:pPr>
            <a:r>
              <a:rPr lang="es-CO" sz="1200" i="1" noProof="0" dirty="0">
                <a:solidFill>
                  <a:srgbClr val="8B92A8"/>
                </a:solidFill>
                <a:latin typeface="Calibri" pitchFamily="34" charset="0"/>
                <a:ea typeface="Calibri" pitchFamily="34" charset="-122"/>
                <a:cs typeface="Calibri" pitchFamily="34" charset="-120"/>
              </a:rPr>
              <a:t>Información clara para todos</a:t>
            </a:r>
            <a:endParaRPr lang="es-CO" sz="1200" noProof="0" dirty="0"/>
          </a:p>
        </p:txBody>
      </p:sp>
      <p:sp>
        <p:nvSpPr>
          <p:cNvPr id="8" name="Text 6"/>
          <p:cNvSpPr/>
          <p:nvPr/>
        </p:nvSpPr>
        <p:spPr>
          <a:xfrm>
            <a:off x="914400" y="1920240"/>
            <a:ext cx="3383280" cy="2286000"/>
          </a:xfrm>
          <a:prstGeom prst="rect">
            <a:avLst/>
          </a:prstGeom>
          <a:noFill/>
          <a:ln/>
        </p:spPr>
        <p:txBody>
          <a:bodyPr wrap="square" lIns="0" tIns="0" rIns="0" bIns="0" rtlCol="0" anchor="t"/>
          <a:lstStyle/>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Alternativas de texto para iconos e imágenes (lectores de pantalla)</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Contraste mínimo de 4.5:1 en texto y botones</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Subtítulos y transcripciones para contenido audiovisual</a:t>
            </a:r>
            <a:endParaRPr lang="es-CO" sz="1200" noProof="0" dirty="0"/>
          </a:p>
        </p:txBody>
      </p:sp>
      <p:sp>
        <p:nvSpPr>
          <p:cNvPr id="9" name="Shape 7"/>
          <p:cNvSpPr/>
          <p:nvPr/>
        </p:nvSpPr>
        <p:spPr>
          <a:xfrm>
            <a:off x="4663440" y="960120"/>
            <a:ext cx="3749040" cy="3474720"/>
          </a:xfrm>
          <a:prstGeom prst="rect">
            <a:avLst/>
          </a:prstGeom>
          <a:solidFill>
            <a:srgbClr val="FFFFFF"/>
          </a:solidFill>
          <a:ln/>
        </p:spPr>
        <p:txBody>
          <a:bodyPr/>
          <a:lstStyle/>
          <a:p>
            <a:endParaRPr lang="es-CO" noProof="0" dirty="0"/>
          </a:p>
        </p:txBody>
      </p:sp>
      <p:sp>
        <p:nvSpPr>
          <p:cNvPr id="10" name="Shape 8"/>
          <p:cNvSpPr/>
          <p:nvPr/>
        </p:nvSpPr>
        <p:spPr>
          <a:xfrm>
            <a:off x="4663440" y="960120"/>
            <a:ext cx="3749040" cy="502920"/>
          </a:xfrm>
          <a:prstGeom prst="rect">
            <a:avLst/>
          </a:prstGeom>
          <a:solidFill>
            <a:srgbClr val="1E2761"/>
          </a:solidFill>
          <a:ln/>
        </p:spPr>
        <p:txBody>
          <a:bodyPr/>
          <a:lstStyle/>
          <a:p>
            <a:endParaRPr lang="es-CO" noProof="0" dirty="0"/>
          </a:p>
        </p:txBody>
      </p:sp>
      <p:sp>
        <p:nvSpPr>
          <p:cNvPr id="11" name="Text 9"/>
          <p:cNvSpPr/>
          <p:nvPr/>
        </p:nvSpPr>
        <p:spPr>
          <a:xfrm>
            <a:off x="4846320" y="978408"/>
            <a:ext cx="3200400" cy="457200"/>
          </a:xfrm>
          <a:prstGeom prst="rect">
            <a:avLst/>
          </a:prstGeom>
          <a:noFill/>
          <a:ln/>
        </p:spPr>
        <p:txBody>
          <a:bodyPr wrap="square" lIns="0" tIns="0" rIns="0" bIns="0" rtlCol="0" anchor="ctr"/>
          <a:lstStyle/>
          <a:p>
            <a:pPr marL="0" indent="0">
              <a:buNone/>
            </a:pPr>
            <a:r>
              <a:rPr lang="es-CO" sz="1400" b="1" noProof="0" dirty="0">
                <a:solidFill>
                  <a:srgbClr val="D4A843"/>
                </a:solidFill>
                <a:latin typeface="Calibri" pitchFamily="34" charset="0"/>
                <a:ea typeface="Calibri" pitchFamily="34" charset="-122"/>
                <a:cs typeface="Calibri" pitchFamily="34" charset="-120"/>
              </a:rPr>
              <a:t>2. Operabilidad</a:t>
            </a:r>
            <a:endParaRPr lang="es-CO" sz="1400" noProof="0" dirty="0"/>
          </a:p>
        </p:txBody>
      </p:sp>
      <p:sp>
        <p:nvSpPr>
          <p:cNvPr id="12" name="Text 10"/>
          <p:cNvSpPr/>
          <p:nvPr/>
        </p:nvSpPr>
        <p:spPr>
          <a:xfrm>
            <a:off x="4846320" y="1554480"/>
            <a:ext cx="3383280" cy="274320"/>
          </a:xfrm>
          <a:prstGeom prst="rect">
            <a:avLst/>
          </a:prstGeom>
          <a:noFill/>
          <a:ln/>
        </p:spPr>
        <p:txBody>
          <a:bodyPr wrap="square" lIns="0" tIns="0" rIns="0" bIns="0" rtlCol="0" anchor="ctr"/>
          <a:lstStyle/>
          <a:p>
            <a:pPr marL="0" indent="0">
              <a:buNone/>
            </a:pPr>
            <a:r>
              <a:rPr lang="es-CO" sz="1200" i="1" noProof="0" dirty="0">
                <a:solidFill>
                  <a:srgbClr val="8B92A8"/>
                </a:solidFill>
                <a:latin typeface="Calibri" pitchFamily="34" charset="0"/>
                <a:ea typeface="Calibri" pitchFamily="34" charset="-122"/>
                <a:cs typeface="Calibri" pitchFamily="34" charset="-120"/>
              </a:rPr>
              <a:t>Navegación sin barreras</a:t>
            </a:r>
            <a:endParaRPr lang="es-CO" sz="1200" noProof="0" dirty="0"/>
          </a:p>
        </p:txBody>
      </p:sp>
      <p:sp>
        <p:nvSpPr>
          <p:cNvPr id="13" name="Text 11"/>
          <p:cNvSpPr/>
          <p:nvPr/>
        </p:nvSpPr>
        <p:spPr>
          <a:xfrm>
            <a:off x="4846320" y="1920240"/>
            <a:ext cx="3383280" cy="2286000"/>
          </a:xfrm>
          <a:prstGeom prst="rect">
            <a:avLst/>
          </a:prstGeom>
          <a:noFill/>
          <a:ln/>
        </p:spPr>
        <p:txBody>
          <a:bodyPr wrap="square" lIns="0" tIns="0" rIns="0" bIns="0" rtlCol="0" anchor="t"/>
          <a:lstStyle/>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Navegación completa solo con teclado (tecla Tab)</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Sin trampas de foco en formularios o encuestas</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Tiempo ajustable para encuestas o votaciones con límite</a:t>
            </a:r>
            <a:endParaRPr lang="es-CO" sz="1200" noProof="0" dirty="0"/>
          </a:p>
        </p:txBody>
      </p:sp>
      <p:pic>
        <p:nvPicPr>
          <p:cNvPr id="14" name="Imagen 13" descr="Texto&#10;&#10;Descripción generada automáticamente con confianza media">
            <a:extLst>
              <a:ext uri="{FF2B5EF4-FFF2-40B4-BE49-F238E27FC236}">
                <a16:creationId xmlns:a16="http://schemas.microsoft.com/office/drawing/2014/main" id="{C107B150-C88B-C2FF-2F14-0246340F4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 18">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Accesibilidad WCAG 2.1</a:t>
            </a:r>
            <a:endParaRPr lang="es-CO" sz="2400" noProof="0" dirty="0"/>
          </a:p>
        </p:txBody>
      </p:sp>
      <p:sp>
        <p:nvSpPr>
          <p:cNvPr id="4" name="Shape 2"/>
          <p:cNvSpPr/>
          <p:nvPr/>
        </p:nvSpPr>
        <p:spPr>
          <a:xfrm>
            <a:off x="731520" y="960120"/>
            <a:ext cx="3749040" cy="3474720"/>
          </a:xfrm>
          <a:prstGeom prst="rect">
            <a:avLst/>
          </a:prstGeom>
          <a:solidFill>
            <a:srgbClr val="FFFFFF"/>
          </a:solidFill>
          <a:ln/>
        </p:spPr>
        <p:txBody>
          <a:bodyPr/>
          <a:lstStyle/>
          <a:p>
            <a:endParaRPr lang="es-CO" noProof="0" dirty="0"/>
          </a:p>
        </p:txBody>
      </p:sp>
      <p:sp>
        <p:nvSpPr>
          <p:cNvPr id="5" name="Shape 3"/>
          <p:cNvSpPr/>
          <p:nvPr/>
        </p:nvSpPr>
        <p:spPr>
          <a:xfrm>
            <a:off x="731520" y="960120"/>
            <a:ext cx="3749040" cy="502920"/>
          </a:xfrm>
          <a:prstGeom prst="rect">
            <a:avLst/>
          </a:prstGeom>
          <a:solidFill>
            <a:srgbClr val="1E2761"/>
          </a:solidFill>
          <a:ln/>
        </p:spPr>
        <p:txBody>
          <a:bodyPr/>
          <a:lstStyle/>
          <a:p>
            <a:endParaRPr lang="es-CO" noProof="0" dirty="0"/>
          </a:p>
        </p:txBody>
      </p:sp>
      <p:sp>
        <p:nvSpPr>
          <p:cNvPr id="6" name="Text 4"/>
          <p:cNvSpPr/>
          <p:nvPr/>
        </p:nvSpPr>
        <p:spPr>
          <a:xfrm>
            <a:off x="914400" y="978408"/>
            <a:ext cx="3200400" cy="457200"/>
          </a:xfrm>
          <a:prstGeom prst="rect">
            <a:avLst/>
          </a:prstGeom>
          <a:noFill/>
          <a:ln/>
        </p:spPr>
        <p:txBody>
          <a:bodyPr wrap="square" lIns="0" tIns="0" rIns="0" bIns="0" rtlCol="0" anchor="ctr"/>
          <a:lstStyle/>
          <a:p>
            <a:pPr marL="0" indent="0">
              <a:buNone/>
            </a:pPr>
            <a:r>
              <a:rPr lang="es-CO" sz="1400" b="1" noProof="0" dirty="0">
                <a:solidFill>
                  <a:srgbClr val="D4A843"/>
                </a:solidFill>
                <a:latin typeface="Calibri" pitchFamily="34" charset="0"/>
                <a:ea typeface="Calibri" pitchFamily="34" charset="-122"/>
                <a:cs typeface="Calibri" pitchFamily="34" charset="-120"/>
              </a:rPr>
              <a:t>3. Comprensibilidad</a:t>
            </a:r>
            <a:endParaRPr lang="es-CO" sz="1400" noProof="0" dirty="0"/>
          </a:p>
        </p:txBody>
      </p:sp>
      <p:sp>
        <p:nvSpPr>
          <p:cNvPr id="7" name="Text 5"/>
          <p:cNvSpPr/>
          <p:nvPr/>
        </p:nvSpPr>
        <p:spPr>
          <a:xfrm>
            <a:off x="914400" y="1554480"/>
            <a:ext cx="3383280" cy="274320"/>
          </a:xfrm>
          <a:prstGeom prst="rect">
            <a:avLst/>
          </a:prstGeom>
          <a:noFill/>
          <a:ln/>
        </p:spPr>
        <p:txBody>
          <a:bodyPr wrap="square" lIns="0" tIns="0" rIns="0" bIns="0" rtlCol="0" anchor="ctr"/>
          <a:lstStyle/>
          <a:p>
            <a:pPr marL="0" indent="0">
              <a:buNone/>
            </a:pPr>
            <a:r>
              <a:rPr lang="es-CO" sz="1200" i="1" noProof="0" dirty="0">
                <a:solidFill>
                  <a:srgbClr val="8B92A8"/>
                </a:solidFill>
                <a:latin typeface="Calibri" pitchFamily="34" charset="0"/>
                <a:ea typeface="Calibri" pitchFamily="34" charset="-122"/>
                <a:cs typeface="Calibri" pitchFamily="34" charset="-120"/>
              </a:rPr>
              <a:t>Contenido legible y consistente</a:t>
            </a:r>
            <a:endParaRPr lang="es-CO" sz="1200" noProof="0" dirty="0"/>
          </a:p>
        </p:txBody>
      </p:sp>
      <p:sp>
        <p:nvSpPr>
          <p:cNvPr id="8" name="Text 6"/>
          <p:cNvSpPr/>
          <p:nvPr/>
        </p:nvSpPr>
        <p:spPr>
          <a:xfrm>
            <a:off x="914400" y="1920240"/>
            <a:ext cx="3383280" cy="2286000"/>
          </a:xfrm>
          <a:prstGeom prst="rect">
            <a:avLst/>
          </a:prstGeom>
          <a:noFill/>
          <a:ln/>
        </p:spPr>
        <p:txBody>
          <a:bodyPr wrap="square" lIns="0" tIns="0" rIns="0" bIns="0" rtlCol="0" anchor="t"/>
          <a:lstStyle/>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Lenguaje ciudadano: contenido no excesivamente técnico</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Consistencia visual en navegación y botones entre secciones</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Identificación clara de errores en formularios con guía de corrección</a:t>
            </a:r>
            <a:endParaRPr lang="es-CO" sz="1200" noProof="0" dirty="0"/>
          </a:p>
        </p:txBody>
      </p:sp>
      <p:sp>
        <p:nvSpPr>
          <p:cNvPr id="9" name="Shape 7"/>
          <p:cNvSpPr/>
          <p:nvPr/>
        </p:nvSpPr>
        <p:spPr>
          <a:xfrm>
            <a:off x="4663440" y="960120"/>
            <a:ext cx="3749040" cy="3474720"/>
          </a:xfrm>
          <a:prstGeom prst="rect">
            <a:avLst/>
          </a:prstGeom>
          <a:solidFill>
            <a:srgbClr val="FFFFFF"/>
          </a:solidFill>
          <a:ln/>
        </p:spPr>
        <p:txBody>
          <a:bodyPr/>
          <a:lstStyle/>
          <a:p>
            <a:endParaRPr lang="es-CO" noProof="0" dirty="0"/>
          </a:p>
        </p:txBody>
      </p:sp>
      <p:sp>
        <p:nvSpPr>
          <p:cNvPr id="10" name="Shape 8"/>
          <p:cNvSpPr/>
          <p:nvPr/>
        </p:nvSpPr>
        <p:spPr>
          <a:xfrm>
            <a:off x="4663440" y="960120"/>
            <a:ext cx="3749040" cy="502920"/>
          </a:xfrm>
          <a:prstGeom prst="rect">
            <a:avLst/>
          </a:prstGeom>
          <a:solidFill>
            <a:srgbClr val="1E2761"/>
          </a:solidFill>
          <a:ln/>
        </p:spPr>
        <p:txBody>
          <a:bodyPr/>
          <a:lstStyle/>
          <a:p>
            <a:endParaRPr lang="es-CO" noProof="0" dirty="0"/>
          </a:p>
        </p:txBody>
      </p:sp>
      <p:sp>
        <p:nvSpPr>
          <p:cNvPr id="11" name="Text 9"/>
          <p:cNvSpPr/>
          <p:nvPr/>
        </p:nvSpPr>
        <p:spPr>
          <a:xfrm>
            <a:off x="4846320" y="978408"/>
            <a:ext cx="3200400" cy="457200"/>
          </a:xfrm>
          <a:prstGeom prst="rect">
            <a:avLst/>
          </a:prstGeom>
          <a:noFill/>
          <a:ln/>
        </p:spPr>
        <p:txBody>
          <a:bodyPr wrap="square" lIns="0" tIns="0" rIns="0" bIns="0" rtlCol="0" anchor="ctr"/>
          <a:lstStyle/>
          <a:p>
            <a:pPr marL="0" indent="0">
              <a:buNone/>
            </a:pPr>
            <a:r>
              <a:rPr lang="es-CO" sz="1400" b="1" noProof="0" dirty="0">
                <a:solidFill>
                  <a:srgbClr val="D4A843"/>
                </a:solidFill>
                <a:latin typeface="Calibri" pitchFamily="34" charset="0"/>
                <a:ea typeface="Calibri" pitchFamily="34" charset="-122"/>
                <a:cs typeface="Calibri" pitchFamily="34" charset="-120"/>
              </a:rPr>
              <a:t>4. Robustez</a:t>
            </a:r>
            <a:endParaRPr lang="es-CO" sz="1400" noProof="0" dirty="0"/>
          </a:p>
        </p:txBody>
      </p:sp>
      <p:sp>
        <p:nvSpPr>
          <p:cNvPr id="12" name="Text 10"/>
          <p:cNvSpPr/>
          <p:nvPr/>
        </p:nvSpPr>
        <p:spPr>
          <a:xfrm>
            <a:off x="4846320" y="1554480"/>
            <a:ext cx="3383280" cy="274320"/>
          </a:xfrm>
          <a:prstGeom prst="rect">
            <a:avLst/>
          </a:prstGeom>
          <a:noFill/>
          <a:ln/>
        </p:spPr>
        <p:txBody>
          <a:bodyPr wrap="square" lIns="0" tIns="0" rIns="0" bIns="0" rtlCol="0" anchor="ctr"/>
          <a:lstStyle/>
          <a:p>
            <a:pPr marL="0" indent="0">
              <a:buNone/>
            </a:pPr>
            <a:r>
              <a:rPr lang="es-CO" sz="1200" i="1" noProof="0" dirty="0">
                <a:solidFill>
                  <a:srgbClr val="8B92A8"/>
                </a:solidFill>
                <a:latin typeface="Calibri" pitchFamily="34" charset="0"/>
                <a:ea typeface="Calibri" pitchFamily="34" charset="-122"/>
                <a:cs typeface="Calibri" pitchFamily="34" charset="-120"/>
              </a:rPr>
              <a:t>Compatibilidad tecnológica</a:t>
            </a:r>
            <a:endParaRPr lang="es-CO" sz="1200" noProof="0" dirty="0"/>
          </a:p>
        </p:txBody>
      </p:sp>
      <p:sp>
        <p:nvSpPr>
          <p:cNvPr id="13" name="Text 11"/>
          <p:cNvSpPr/>
          <p:nvPr/>
        </p:nvSpPr>
        <p:spPr>
          <a:xfrm>
            <a:off x="4846320" y="1920240"/>
            <a:ext cx="3383280" cy="2286000"/>
          </a:xfrm>
          <a:prstGeom prst="rect">
            <a:avLst/>
          </a:prstGeom>
          <a:noFill/>
          <a:ln/>
        </p:spPr>
        <p:txBody>
          <a:bodyPr wrap="square" lIns="0" tIns="0" rIns="0" bIns="0" rtlCol="0" anchor="t"/>
          <a:lstStyle/>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Compatibilidad con lectores de pantalla (JAWS, NVDA)</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HTML5 correctamente etiquetado semánticamente</a:t>
            </a:r>
            <a:endParaRPr lang="es-CO" sz="1200" noProof="0" dirty="0"/>
          </a:p>
          <a:p>
            <a:pPr marL="0" indent="0">
              <a:lnSpc>
                <a:spcPct val="110000"/>
              </a:lnSpc>
              <a:buNone/>
            </a:pPr>
            <a:endParaRPr lang="es-CO" sz="1200" noProof="0" dirty="0"/>
          </a:p>
          <a:p>
            <a:pPr marL="342900" indent="-342900">
              <a:lnSpc>
                <a:spcPct val="110000"/>
              </a:lnSpc>
              <a:buSzPct val="100000"/>
              <a:buChar char="•"/>
            </a:pPr>
            <a:r>
              <a:rPr lang="es-CO" sz="1200" noProof="0" dirty="0">
                <a:solidFill>
                  <a:srgbClr val="1A1F36"/>
                </a:solidFill>
                <a:latin typeface="Calibri" pitchFamily="34" charset="0"/>
                <a:ea typeface="Calibri" pitchFamily="34" charset="-122"/>
                <a:cs typeface="Calibri" pitchFamily="34" charset="-120"/>
              </a:rPr>
              <a:t>Diseño responsivo para dispositivos móviles</a:t>
            </a:r>
            <a:endParaRPr lang="es-CO" sz="1200" noProof="0" dirty="0"/>
          </a:p>
        </p:txBody>
      </p:sp>
      <p:pic>
        <p:nvPicPr>
          <p:cNvPr id="14" name="Imagen 13" descr="Texto&#10;&#10;Descripción generada automáticamente con confianza media">
            <a:extLst>
              <a:ext uri="{FF2B5EF4-FFF2-40B4-BE49-F238E27FC236}">
                <a16:creationId xmlns:a16="http://schemas.microsoft.com/office/drawing/2014/main" id="{017DD53A-E3D9-5D68-BCE7-D0D513FC0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19">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365760"/>
            <a:ext cx="1371600" cy="640080"/>
          </a:xfrm>
          <a:prstGeom prst="rect">
            <a:avLst/>
          </a:prstGeom>
          <a:noFill/>
          <a:ln/>
        </p:spPr>
        <p:txBody>
          <a:bodyPr wrap="square" lIns="0" tIns="0" rIns="0" bIns="0" rtlCol="0" anchor="ctr"/>
          <a:lstStyle/>
          <a:p>
            <a:pPr marL="0" indent="0">
              <a:buNone/>
            </a:pPr>
            <a:r>
              <a:rPr lang="es-CO" sz="4000" b="1" noProof="0" dirty="0">
                <a:solidFill>
                  <a:srgbClr val="D4A843">
                    <a:alpha val="70000"/>
                  </a:srgbClr>
                </a:solidFill>
                <a:latin typeface="Georgia" pitchFamily="34" charset="0"/>
                <a:ea typeface="Georgia" pitchFamily="34" charset="-122"/>
                <a:cs typeface="Georgia" pitchFamily="34" charset="-120"/>
              </a:rPr>
              <a:t>05</a:t>
            </a:r>
            <a:endParaRPr lang="es-CO" sz="4000" noProof="0" dirty="0"/>
          </a:p>
        </p:txBody>
      </p:sp>
      <p:sp>
        <p:nvSpPr>
          <p:cNvPr id="4" name="Text 2"/>
          <p:cNvSpPr/>
          <p:nvPr/>
        </p:nvSpPr>
        <p:spPr>
          <a:xfrm>
            <a:off x="731520" y="822960"/>
            <a:ext cx="7315200" cy="548640"/>
          </a:xfrm>
          <a:prstGeom prst="rect">
            <a:avLst/>
          </a:prstGeom>
          <a:noFill/>
          <a:ln/>
        </p:spPr>
        <p:txBody>
          <a:bodyPr wrap="square" lIns="0" tIns="0" rIns="0" bIns="0" rtlCol="0" anchor="ctr"/>
          <a:lstStyle/>
          <a:p>
            <a:pPr marL="0" indent="0">
              <a:buNone/>
            </a:pPr>
            <a:r>
              <a:rPr lang="es-CO" sz="2800" b="1" noProof="0" dirty="0">
                <a:solidFill>
                  <a:srgbClr val="FFFFFF"/>
                </a:solidFill>
                <a:latin typeface="Georgia" pitchFamily="34" charset="0"/>
                <a:ea typeface="Georgia" pitchFamily="34" charset="-122"/>
                <a:cs typeface="Georgia" pitchFamily="34" charset="-120"/>
              </a:rPr>
              <a:t>ITA y Gobierno Digital</a:t>
            </a:r>
            <a:endParaRPr lang="es-CO" sz="2800" noProof="0" dirty="0"/>
          </a:p>
        </p:txBody>
      </p:sp>
      <p:sp>
        <p:nvSpPr>
          <p:cNvPr id="5" name="Shape 3"/>
          <p:cNvSpPr/>
          <p:nvPr/>
        </p:nvSpPr>
        <p:spPr>
          <a:xfrm>
            <a:off x="731520" y="1645920"/>
            <a:ext cx="3291840" cy="2560320"/>
          </a:xfrm>
          <a:prstGeom prst="rect">
            <a:avLst/>
          </a:prstGeom>
          <a:solidFill>
            <a:srgbClr val="253272"/>
          </a:solidFill>
          <a:ln/>
        </p:spPr>
        <p:txBody>
          <a:bodyPr/>
          <a:lstStyle/>
          <a:p>
            <a:endParaRPr lang="es-CO" noProof="0" dirty="0"/>
          </a:p>
        </p:txBody>
      </p:sp>
      <p:sp>
        <p:nvSpPr>
          <p:cNvPr id="6" name="Text 4"/>
          <p:cNvSpPr/>
          <p:nvPr/>
        </p:nvSpPr>
        <p:spPr>
          <a:xfrm>
            <a:off x="731520" y="1783080"/>
            <a:ext cx="3291840" cy="548640"/>
          </a:xfrm>
          <a:prstGeom prst="rect">
            <a:avLst/>
          </a:prstGeom>
          <a:noFill/>
          <a:ln/>
        </p:spPr>
        <p:txBody>
          <a:bodyPr wrap="square" lIns="0" tIns="0" rIns="0" bIns="0" rtlCol="0" anchor="ctr"/>
          <a:lstStyle/>
          <a:p>
            <a:pPr marL="0" indent="0" algn="ctr">
              <a:buNone/>
            </a:pPr>
            <a:r>
              <a:rPr lang="es-CO" sz="3600" b="1" noProof="0" dirty="0">
                <a:solidFill>
                  <a:srgbClr val="D4A843"/>
                </a:solidFill>
                <a:latin typeface="Georgia" pitchFamily="34" charset="0"/>
                <a:ea typeface="Georgia" pitchFamily="34" charset="-122"/>
                <a:cs typeface="Georgia" pitchFamily="34" charset="-120"/>
              </a:rPr>
              <a:t>ITA</a:t>
            </a:r>
            <a:endParaRPr lang="es-CO" sz="3600" noProof="0" dirty="0"/>
          </a:p>
        </p:txBody>
      </p:sp>
      <p:sp>
        <p:nvSpPr>
          <p:cNvPr id="7" name="Text 5"/>
          <p:cNvSpPr/>
          <p:nvPr/>
        </p:nvSpPr>
        <p:spPr>
          <a:xfrm>
            <a:off x="914400" y="2331720"/>
            <a:ext cx="2926080" cy="457200"/>
          </a:xfrm>
          <a:prstGeom prst="rect">
            <a:avLst/>
          </a:prstGeom>
          <a:noFill/>
          <a:ln/>
        </p:spPr>
        <p:txBody>
          <a:bodyPr wrap="square" lIns="0" tIns="0" rIns="0" bIns="0" rtlCol="0" anchor="ctr"/>
          <a:lstStyle/>
          <a:p>
            <a:pPr marL="0" indent="0" algn="ctr">
              <a:buNone/>
            </a:pPr>
            <a:r>
              <a:rPr lang="es-CO" sz="1200" noProof="0" dirty="0">
                <a:solidFill>
                  <a:srgbClr val="F0D78C"/>
                </a:solidFill>
                <a:latin typeface="Calibri" pitchFamily="34" charset="0"/>
                <a:ea typeface="Calibri" pitchFamily="34" charset="-122"/>
                <a:cs typeface="Calibri" pitchFamily="34" charset="-120"/>
              </a:rPr>
              <a:t>Índice de Transparencia y Acceso a la Información</a:t>
            </a:r>
            <a:endParaRPr lang="es-CO" sz="1200" noProof="0" dirty="0"/>
          </a:p>
        </p:txBody>
      </p:sp>
      <p:sp>
        <p:nvSpPr>
          <p:cNvPr id="8" name="Text 6"/>
          <p:cNvSpPr/>
          <p:nvPr/>
        </p:nvSpPr>
        <p:spPr>
          <a:xfrm>
            <a:off x="914400" y="2926080"/>
            <a:ext cx="2926080" cy="731520"/>
          </a:xfrm>
          <a:prstGeom prst="rect">
            <a:avLst/>
          </a:prstGeom>
          <a:noFill/>
          <a:ln/>
        </p:spPr>
        <p:txBody>
          <a:bodyPr wrap="square" lIns="0" tIns="0" rIns="0" bIns="0" rtlCol="0" anchor="ctr"/>
          <a:lstStyle/>
          <a:p>
            <a:pPr marL="0" indent="0" algn="ctr">
              <a:lnSpc>
                <a:spcPct val="115000"/>
              </a:lnSpc>
              <a:buNone/>
            </a:pPr>
            <a:r>
              <a:rPr lang="es-CO" sz="1200" noProof="0" dirty="0">
                <a:solidFill>
                  <a:srgbClr val="FFFFFF"/>
                </a:solidFill>
                <a:latin typeface="Calibri" pitchFamily="34" charset="0"/>
                <a:ea typeface="Calibri" pitchFamily="34" charset="-122"/>
                <a:cs typeface="Calibri" pitchFamily="34" charset="-120"/>
              </a:rPr>
              <a:t>El MinTIC mide el cumplimiento de accesibilidad a través de este índice.</a:t>
            </a:r>
            <a:endParaRPr lang="es-CO" sz="1200" noProof="0" dirty="0"/>
          </a:p>
        </p:txBody>
      </p:sp>
      <p:sp>
        <p:nvSpPr>
          <p:cNvPr id="9" name="Shape 7"/>
          <p:cNvSpPr/>
          <p:nvPr/>
        </p:nvSpPr>
        <p:spPr>
          <a:xfrm>
            <a:off x="4297680" y="1645920"/>
            <a:ext cx="4114800" cy="2560320"/>
          </a:xfrm>
          <a:prstGeom prst="rect">
            <a:avLst/>
          </a:prstGeom>
          <a:solidFill>
            <a:srgbClr val="253272"/>
          </a:solidFill>
          <a:ln/>
        </p:spPr>
        <p:txBody>
          <a:bodyPr/>
          <a:lstStyle/>
          <a:p>
            <a:endParaRPr lang="es-CO" noProof="0" dirty="0"/>
          </a:p>
        </p:txBody>
      </p:sp>
      <p:sp>
        <p:nvSpPr>
          <p:cNvPr id="10" name="Text 8"/>
          <p:cNvSpPr/>
          <p:nvPr/>
        </p:nvSpPr>
        <p:spPr>
          <a:xfrm>
            <a:off x="4480560" y="1783080"/>
            <a:ext cx="3749040" cy="365760"/>
          </a:xfrm>
          <a:prstGeom prst="rect">
            <a:avLst/>
          </a:prstGeom>
          <a:noFill/>
          <a:ln/>
        </p:spPr>
        <p:txBody>
          <a:bodyPr wrap="square" lIns="0" tIns="0" rIns="0" bIns="0" rtlCol="0" anchor="ctr"/>
          <a:lstStyle/>
          <a:p>
            <a:pPr marL="0" indent="0">
              <a:buNone/>
            </a:pPr>
            <a:r>
              <a:rPr lang="es-CO" sz="1600" b="1" noProof="0" dirty="0">
                <a:solidFill>
                  <a:srgbClr val="D4A843"/>
                </a:solidFill>
                <a:latin typeface="Calibri" pitchFamily="34" charset="0"/>
                <a:ea typeface="Calibri" pitchFamily="34" charset="-122"/>
                <a:cs typeface="Calibri" pitchFamily="34" charset="-120"/>
              </a:rPr>
              <a:t>Impacto del Incumplimiento</a:t>
            </a:r>
            <a:endParaRPr lang="es-CO" sz="1600" noProof="0" dirty="0"/>
          </a:p>
        </p:txBody>
      </p:sp>
      <p:sp>
        <p:nvSpPr>
          <p:cNvPr id="11" name="Text 9"/>
          <p:cNvSpPr/>
          <p:nvPr/>
        </p:nvSpPr>
        <p:spPr>
          <a:xfrm>
            <a:off x="4480560" y="2286000"/>
            <a:ext cx="3749040" cy="1828800"/>
          </a:xfrm>
          <a:prstGeom prst="rect">
            <a:avLst/>
          </a:prstGeom>
          <a:noFill/>
          <a:ln/>
        </p:spPr>
        <p:txBody>
          <a:bodyPr wrap="square" lIns="0" tIns="0" rIns="0" bIns="0" rtlCol="0" anchor="t"/>
          <a:lstStyle/>
          <a:p>
            <a:pPr marL="342900" indent="-342900">
              <a:lnSpc>
                <a:spcPct val="105000"/>
              </a:lnSpc>
              <a:buSzPct val="100000"/>
              <a:buChar char="•"/>
            </a:pPr>
            <a:r>
              <a:rPr lang="es-CO" sz="1300" noProof="0" dirty="0">
                <a:solidFill>
                  <a:srgbClr val="FFFFFF"/>
                </a:solidFill>
                <a:latin typeface="Calibri" pitchFamily="34" charset="0"/>
                <a:ea typeface="Calibri" pitchFamily="34" charset="-122"/>
                <a:cs typeface="Calibri" pitchFamily="34" charset="-120"/>
              </a:rPr>
              <a:t>Puntaje negativo en Gobierno Digital</a:t>
            </a:r>
            <a:endParaRPr lang="es-CO" sz="1300" noProof="0" dirty="0"/>
          </a:p>
          <a:p>
            <a:pPr marL="0" indent="0">
              <a:lnSpc>
                <a:spcPct val="105000"/>
              </a:lnSpc>
              <a:buNone/>
            </a:pPr>
            <a:endParaRPr lang="es-CO" sz="1300" noProof="0" dirty="0"/>
          </a:p>
          <a:p>
            <a:pPr marL="342900" indent="-342900">
              <a:lnSpc>
                <a:spcPct val="105000"/>
              </a:lnSpc>
              <a:buSzPct val="100000"/>
              <a:buChar char="•"/>
            </a:pPr>
            <a:r>
              <a:rPr lang="es-CO" sz="1300" noProof="0" dirty="0">
                <a:solidFill>
                  <a:srgbClr val="FFFFFF"/>
                </a:solidFill>
                <a:latin typeface="Calibri" pitchFamily="34" charset="0"/>
                <a:ea typeface="Calibri" pitchFamily="34" charset="-122"/>
                <a:cs typeface="Calibri" pitchFamily="34" charset="-120"/>
              </a:rPr>
              <a:t>Riesgo de sanciones disciplinarias</a:t>
            </a:r>
            <a:endParaRPr lang="es-CO" sz="1300" noProof="0" dirty="0"/>
          </a:p>
          <a:p>
            <a:pPr marL="0" indent="0">
              <a:lnSpc>
                <a:spcPct val="105000"/>
              </a:lnSpc>
              <a:buNone/>
            </a:pPr>
            <a:endParaRPr lang="es-CO" sz="1300" noProof="0" dirty="0"/>
          </a:p>
          <a:p>
            <a:pPr marL="342900" indent="-342900">
              <a:lnSpc>
                <a:spcPct val="105000"/>
              </a:lnSpc>
              <a:buSzPct val="100000"/>
              <a:buChar char="•"/>
            </a:pPr>
            <a:r>
              <a:rPr lang="es-CO" sz="1300" noProof="0" dirty="0">
                <a:solidFill>
                  <a:srgbClr val="FFFFFF"/>
                </a:solidFill>
                <a:latin typeface="Calibri" pitchFamily="34" charset="0"/>
                <a:ea typeface="Calibri" pitchFamily="34" charset="-122"/>
                <a:cs typeface="Calibri" pitchFamily="34" charset="-120"/>
              </a:rPr>
              <a:t>Exclusión de la ciudadanía en la gestión</a:t>
            </a:r>
            <a:endParaRPr lang="es-CO" sz="1300" noProof="0" dirty="0"/>
          </a:p>
          <a:p>
            <a:pPr marL="0" indent="0">
              <a:lnSpc>
                <a:spcPct val="105000"/>
              </a:lnSpc>
              <a:buNone/>
            </a:pPr>
            <a:endParaRPr lang="es-CO" sz="1300" noProof="0" dirty="0"/>
          </a:p>
          <a:p>
            <a:pPr marL="342900" indent="-342900">
              <a:lnSpc>
                <a:spcPct val="105000"/>
              </a:lnSpc>
              <a:buSzPct val="100000"/>
              <a:buChar char="•"/>
            </a:pPr>
            <a:r>
              <a:rPr lang="es-CO" sz="1300" noProof="0" dirty="0">
                <a:solidFill>
                  <a:srgbClr val="FFFFFF"/>
                </a:solidFill>
                <a:latin typeface="Calibri" pitchFamily="34" charset="0"/>
                <a:ea typeface="Calibri" pitchFamily="34" charset="-122"/>
                <a:cs typeface="Calibri" pitchFamily="34" charset="-120"/>
              </a:rPr>
              <a:t>Pérdida de confianza institucional</a:t>
            </a:r>
            <a:endParaRPr lang="es-CO" sz="1300" noProof="0" dirty="0"/>
          </a:p>
        </p:txBody>
      </p:sp>
      <p:sp>
        <p:nvSpPr>
          <p:cNvPr id="12" name="Shape 10"/>
          <p:cNvSpPr/>
          <p:nvPr/>
        </p:nvSpPr>
        <p:spPr>
          <a:xfrm>
            <a:off x="731520" y="4434840"/>
            <a:ext cx="7680960" cy="502920"/>
          </a:xfrm>
          <a:prstGeom prst="rect">
            <a:avLst/>
          </a:prstGeom>
          <a:solidFill>
            <a:srgbClr val="D4A843"/>
          </a:solidFill>
          <a:ln/>
        </p:spPr>
        <p:txBody>
          <a:bodyPr/>
          <a:lstStyle/>
          <a:p>
            <a:endParaRPr lang="es-CO" noProof="0" dirty="0"/>
          </a:p>
        </p:txBody>
      </p:sp>
      <p:sp>
        <p:nvSpPr>
          <p:cNvPr id="13" name="Text 11"/>
          <p:cNvSpPr/>
          <p:nvPr/>
        </p:nvSpPr>
        <p:spPr>
          <a:xfrm>
            <a:off x="914400" y="4434840"/>
            <a:ext cx="7315200" cy="502920"/>
          </a:xfrm>
          <a:prstGeom prst="rect">
            <a:avLst/>
          </a:prstGeom>
          <a:noFill/>
          <a:ln/>
        </p:spPr>
        <p:txBody>
          <a:bodyPr wrap="square" lIns="0" tIns="0" rIns="0" bIns="0" rtlCol="0" anchor="ctr"/>
          <a:lstStyle/>
          <a:p>
            <a:pPr marL="0" indent="0">
              <a:buNone/>
            </a:pPr>
            <a:r>
              <a:rPr lang="es-CO" sz="1300" b="1" noProof="0" dirty="0">
                <a:solidFill>
                  <a:srgbClr val="1E2761"/>
                </a:solidFill>
                <a:latin typeface="Calibri" pitchFamily="34" charset="0"/>
                <a:ea typeface="Calibri" pitchFamily="34" charset="-122"/>
                <a:cs typeface="Calibri" pitchFamily="34" charset="-120"/>
              </a:rPr>
              <a:t>El cumplimiento no es opcional — es un requisito medido y evaluado periódicamente.</a:t>
            </a:r>
            <a:endParaRPr lang="es-CO" sz="1300" noProof="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9A6B8-E2E8-A38E-8C56-9B1A6AEE3C8E}"/>
            </a:ext>
          </a:extLst>
        </p:cNvPr>
        <p:cNvGrpSpPr/>
        <p:nvPr/>
      </p:nvGrpSpPr>
      <p:grpSpPr>
        <a:xfrm>
          <a:off x="0" y="0"/>
          <a:ext cx="0" cy="0"/>
          <a:chOff x="0" y="0"/>
          <a:chExt cx="0" cy="0"/>
        </a:xfrm>
      </p:grpSpPr>
      <p:pic>
        <p:nvPicPr>
          <p:cNvPr id="3" name="Imagen 2" descr="Texto&#10;&#10;Descripción generada automáticamente con confianza media">
            <a:extLst>
              <a:ext uri="{FF2B5EF4-FFF2-40B4-BE49-F238E27FC236}">
                <a16:creationId xmlns:a16="http://schemas.microsoft.com/office/drawing/2014/main" id="{F74E5FA0-5336-48C4-31B8-C1F5F2422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984" y="4459146"/>
            <a:ext cx="2900015" cy="895732"/>
          </a:xfrm>
          <a:prstGeom prst="rect">
            <a:avLst/>
          </a:prstGeom>
        </p:spPr>
      </p:pic>
      <p:sp>
        <p:nvSpPr>
          <p:cNvPr id="2" name="CuadroTexto 1">
            <a:extLst>
              <a:ext uri="{FF2B5EF4-FFF2-40B4-BE49-F238E27FC236}">
                <a16:creationId xmlns:a16="http://schemas.microsoft.com/office/drawing/2014/main" id="{43EB0C09-2266-047F-1D6E-B627D734A77E}"/>
              </a:ext>
            </a:extLst>
          </p:cNvPr>
          <p:cNvSpPr txBox="1"/>
          <p:nvPr/>
        </p:nvSpPr>
        <p:spPr>
          <a:xfrm>
            <a:off x="699099" y="919716"/>
            <a:ext cx="6705600" cy="3539430"/>
          </a:xfrm>
          <a:prstGeom prst="rect">
            <a:avLst/>
          </a:prstGeom>
          <a:noFill/>
        </p:spPr>
        <p:txBody>
          <a:bodyPr wrap="square" rtlCol="0">
            <a:spAutoFit/>
          </a:bodyPr>
          <a:lstStyle/>
          <a:p>
            <a:pPr algn="ctr"/>
            <a:r>
              <a:rPr lang="es-ES" sz="1600" b="1" dirty="0"/>
              <a:t>Plan de Comunicaciones de la Estrategia de Participación Ciudadana</a:t>
            </a:r>
            <a:endParaRPr lang="es-CO" sz="1600" b="1" dirty="0"/>
          </a:p>
          <a:p>
            <a:pPr marL="142875" indent="-142875">
              <a:buFont typeface="Arial" panose="020B0604020202020204" pitchFamily="34" charset="0"/>
              <a:buChar char="•"/>
            </a:pPr>
            <a:endParaRPr lang="es-CO" sz="1600" dirty="0"/>
          </a:p>
          <a:p>
            <a:pPr marL="142875" indent="-142875" algn="just">
              <a:buFont typeface="Arial" panose="020B0604020202020204" pitchFamily="34" charset="0"/>
              <a:buChar char="•"/>
            </a:pPr>
            <a:r>
              <a:rPr lang="es-ES" sz="1600" b="1" dirty="0"/>
              <a:t>Objetivo general: </a:t>
            </a:r>
            <a:r>
              <a:rPr lang="es-ES" sz="1600" dirty="0"/>
              <a:t>Incentivar a los cartageneros a ser parte activa de los espacios de participación, incluidos en la Estrategia de Participación de la Gestión Pública, así como también la interacción con los eventos.</a:t>
            </a:r>
          </a:p>
          <a:p>
            <a:pPr marL="142875" indent="-142875" algn="just">
              <a:buFont typeface="Arial" panose="020B0604020202020204" pitchFamily="34" charset="0"/>
              <a:buChar char="•"/>
            </a:pPr>
            <a:endParaRPr lang="es-ES" sz="1600" dirty="0"/>
          </a:p>
          <a:p>
            <a:pPr marL="142875" indent="-142875" algn="just">
              <a:buFont typeface="Arial" panose="020B0604020202020204" pitchFamily="34" charset="0"/>
              <a:buChar char="•"/>
            </a:pPr>
            <a:r>
              <a:rPr lang="es-ES" sz="1600" b="1" dirty="0"/>
              <a:t>Objetivos </a:t>
            </a:r>
            <a:r>
              <a:rPr lang="es-ES" sz="1600" b="1" dirty="0" err="1"/>
              <a:t>especíﬁcos</a:t>
            </a:r>
            <a:r>
              <a:rPr lang="es-ES" sz="1600" b="1" dirty="0"/>
              <a:t>:</a:t>
            </a:r>
          </a:p>
          <a:p>
            <a:pPr marL="685800" lvl="2" indent="-228600" algn="just">
              <a:buFont typeface="Wingdings" panose="05000000000000000000" pitchFamily="2" charset="2"/>
              <a:buChar char="ü"/>
            </a:pPr>
            <a:r>
              <a:rPr lang="es-ES" sz="1600" dirty="0"/>
              <a:t>Incrementar la visibilización del botón ‘</a:t>
            </a:r>
            <a:r>
              <a:rPr lang="es-ES" sz="1600" b="1" dirty="0"/>
              <a:t>Participa’, </a:t>
            </a:r>
            <a:r>
              <a:rPr lang="es-ES" sz="1600" dirty="0"/>
              <a:t>que se encuentra en la página web de la Alcaldía Mayor de Cartagena de Indias.</a:t>
            </a:r>
          </a:p>
          <a:p>
            <a:pPr marL="685800" lvl="2" indent="-228600" algn="just">
              <a:buFont typeface="Wingdings" panose="05000000000000000000" pitchFamily="2" charset="2"/>
              <a:buChar char="ü"/>
            </a:pPr>
            <a:r>
              <a:rPr lang="es-ES" sz="1600" dirty="0"/>
              <a:t>Generar contenido llamativo para la ciudadanía dentro del botón ‘Participa’ de la página web de la Alcaldía Mayor de Cartagena de Indias.</a:t>
            </a:r>
          </a:p>
          <a:p>
            <a:pPr marL="685800" lvl="2" indent="-228600" algn="just">
              <a:buFont typeface="Wingdings" panose="05000000000000000000" pitchFamily="2" charset="2"/>
              <a:buChar char="ü"/>
            </a:pPr>
            <a:r>
              <a:rPr lang="es-ES" sz="1600" dirty="0"/>
              <a:t>Mantener actualizado el calendario de actividades que promueven la participación ciudadana.</a:t>
            </a:r>
            <a:endParaRPr lang="es-CO" sz="1600" dirty="0"/>
          </a:p>
        </p:txBody>
      </p:sp>
      <p:sp>
        <p:nvSpPr>
          <p:cNvPr id="5" name="Text 1">
            <a:extLst>
              <a:ext uri="{FF2B5EF4-FFF2-40B4-BE49-F238E27FC236}">
                <a16:creationId xmlns:a16="http://schemas.microsoft.com/office/drawing/2014/main" id="{D7909341-4512-74FA-BDC5-956A92ED0697}"/>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ESTRATEGIA DE COMUNICACIÓN</a:t>
            </a:r>
            <a:endParaRPr lang="es-CO" sz="2400" noProof="0" dirty="0"/>
          </a:p>
        </p:txBody>
      </p:sp>
    </p:spTree>
    <p:extLst>
      <p:ext uri="{BB962C8B-B14F-4D97-AF65-F5344CB8AC3E}">
        <p14:creationId xmlns:p14="http://schemas.microsoft.com/office/powerpoint/2010/main" val="2591881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1371600"/>
            <a:ext cx="1371600" cy="914400"/>
          </a:xfrm>
          <a:prstGeom prst="rect">
            <a:avLst/>
          </a:prstGeom>
          <a:noFill/>
          <a:ln/>
        </p:spPr>
        <p:txBody>
          <a:bodyPr wrap="square" lIns="0" tIns="0" rIns="0" bIns="0" rtlCol="0" anchor="ctr"/>
          <a:lstStyle/>
          <a:p>
            <a:pPr marL="0" indent="0">
              <a:buNone/>
            </a:pPr>
            <a:r>
              <a:rPr lang="es-CO" sz="6000" b="1" noProof="0" dirty="0">
                <a:solidFill>
                  <a:srgbClr val="D4A843">
                    <a:alpha val="70000"/>
                  </a:srgbClr>
                </a:solidFill>
                <a:latin typeface="Georgia" pitchFamily="34" charset="0"/>
                <a:ea typeface="Georgia" pitchFamily="34" charset="-122"/>
                <a:cs typeface="Georgia" pitchFamily="34" charset="-120"/>
              </a:rPr>
              <a:t>01</a:t>
            </a:r>
            <a:endParaRPr lang="es-CO" sz="6000" noProof="0" dirty="0"/>
          </a:p>
        </p:txBody>
      </p:sp>
      <p:sp>
        <p:nvSpPr>
          <p:cNvPr id="4" name="Text 2"/>
          <p:cNvSpPr/>
          <p:nvPr/>
        </p:nvSpPr>
        <p:spPr>
          <a:xfrm>
            <a:off x="731520" y="2103120"/>
            <a:ext cx="7315200" cy="731520"/>
          </a:xfrm>
          <a:prstGeom prst="rect">
            <a:avLst/>
          </a:prstGeom>
          <a:noFill/>
          <a:ln/>
        </p:spPr>
        <p:txBody>
          <a:bodyPr wrap="square" lIns="0" tIns="0" rIns="0" bIns="0" rtlCol="0" anchor="ctr"/>
          <a:lstStyle/>
          <a:p>
            <a:pPr marL="0" indent="0">
              <a:buNone/>
            </a:pPr>
            <a:r>
              <a:rPr lang="es-CO" sz="3400" b="1" noProof="0" dirty="0">
                <a:solidFill>
                  <a:srgbClr val="FFFFFF"/>
                </a:solidFill>
                <a:latin typeface="Georgia" pitchFamily="34" charset="0"/>
                <a:ea typeface="Georgia" pitchFamily="34" charset="-122"/>
                <a:cs typeface="Georgia" pitchFamily="34" charset="-120"/>
              </a:rPr>
              <a:t>¿Qué es el Menú Participa?</a:t>
            </a:r>
            <a:endParaRPr lang="es-CO" sz="3400" noProof="0" dirty="0"/>
          </a:p>
        </p:txBody>
      </p:sp>
      <p:sp>
        <p:nvSpPr>
          <p:cNvPr id="5" name="Text 3"/>
          <p:cNvSpPr/>
          <p:nvPr/>
        </p:nvSpPr>
        <p:spPr>
          <a:xfrm>
            <a:off x="731520" y="2880360"/>
            <a:ext cx="5486400" cy="365760"/>
          </a:xfrm>
          <a:prstGeom prst="rect">
            <a:avLst/>
          </a:prstGeom>
          <a:noFill/>
          <a:ln/>
        </p:spPr>
        <p:txBody>
          <a:bodyPr wrap="square" lIns="0" tIns="0" rIns="0" bIns="0" rtlCol="0" anchor="ctr"/>
          <a:lstStyle/>
          <a:p>
            <a:pPr marL="0" indent="0">
              <a:buNone/>
            </a:pPr>
            <a:r>
              <a:rPr lang="es-CO" sz="1600" noProof="0" dirty="0">
                <a:solidFill>
                  <a:srgbClr val="F0D78C"/>
                </a:solidFill>
                <a:latin typeface="Calibri" pitchFamily="34" charset="0"/>
                <a:ea typeface="Calibri" pitchFamily="34" charset="-122"/>
                <a:cs typeface="Calibri" pitchFamily="34" charset="-120"/>
              </a:rPr>
              <a:t>Contexto normativo y propósito</a:t>
            </a:r>
            <a:endParaRPr lang="es-CO" sz="1600" noProof="0" dirty="0"/>
          </a:p>
        </p:txBody>
      </p:sp>
      <p:sp>
        <p:nvSpPr>
          <p:cNvPr id="6" name="Freeform 10">
            <a:extLst>
              <a:ext uri="{FF2B5EF4-FFF2-40B4-BE49-F238E27FC236}">
                <a16:creationId xmlns:a16="http://schemas.microsoft.com/office/drawing/2014/main" id="{24819A73-5DAC-772A-1904-384532F1736B}"/>
              </a:ext>
            </a:extLst>
          </p:cNvPr>
          <p:cNvSpPr/>
          <p:nvPr/>
        </p:nvSpPr>
        <p:spPr>
          <a:xfrm>
            <a:off x="4076700" y="-219455"/>
            <a:ext cx="5404202" cy="1402080"/>
          </a:xfrm>
          <a:custGeom>
            <a:avLst/>
            <a:gdLst/>
            <a:ahLst/>
            <a:cxnLst/>
            <a:rect l="l" t="t" r="r" b="b"/>
            <a:pathLst>
              <a:path w="13708378" h="4112513">
                <a:moveTo>
                  <a:pt x="0" y="0"/>
                </a:moveTo>
                <a:lnTo>
                  <a:pt x="13708378" y="0"/>
                </a:lnTo>
                <a:lnTo>
                  <a:pt x="13708378" y="4112513"/>
                </a:lnTo>
                <a:lnTo>
                  <a:pt x="0" y="4112513"/>
                </a:lnTo>
                <a:lnTo>
                  <a:pt x="0" y="0"/>
                </a:lnTo>
                <a:close/>
              </a:path>
            </a:pathLst>
          </a:custGeom>
          <a:blipFill>
            <a:blip r:embed="rId3"/>
            <a:stretch>
              <a:fillRect/>
            </a:stretch>
          </a:blipFill>
        </p:spPr>
        <p:txBody>
          <a:bodyPr/>
          <a:lstStyle/>
          <a:p>
            <a:endParaRPr lang="es-CO" noProof="0" dirty="0"/>
          </a:p>
        </p:txBody>
      </p:sp>
      <p:pic>
        <p:nvPicPr>
          <p:cNvPr id="7" name="Imagen 6" descr="Imagen que contiene vajilla, plato, taza&#10;&#10;Descripción generada automáticamente">
            <a:extLst>
              <a:ext uri="{FF2B5EF4-FFF2-40B4-BE49-F238E27FC236}">
                <a16:creationId xmlns:a16="http://schemas.microsoft.com/office/drawing/2014/main" id="{92063106-1639-9061-5FC0-AEF761569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100" y="4380682"/>
            <a:ext cx="1311232" cy="748396"/>
          </a:xfrm>
          <a:prstGeom prst="rect">
            <a:avLst/>
          </a:prstGeom>
        </p:spPr>
      </p:pic>
      <p:sp>
        <p:nvSpPr>
          <p:cNvPr id="8" name="Freeform 12">
            <a:extLst>
              <a:ext uri="{FF2B5EF4-FFF2-40B4-BE49-F238E27FC236}">
                <a16:creationId xmlns:a16="http://schemas.microsoft.com/office/drawing/2014/main" id="{61C42298-B7BD-3F76-689A-A173493F23FF}"/>
              </a:ext>
            </a:extLst>
          </p:cNvPr>
          <p:cNvSpPr/>
          <p:nvPr/>
        </p:nvSpPr>
        <p:spPr>
          <a:xfrm>
            <a:off x="8090033" y="4398970"/>
            <a:ext cx="1378690" cy="914400"/>
          </a:xfrm>
          <a:custGeom>
            <a:avLst/>
            <a:gdLst/>
            <a:ahLst/>
            <a:cxnLst/>
            <a:rect l="l" t="t" r="r" b="b"/>
            <a:pathLst>
              <a:path w="8198059" h="5342093">
                <a:moveTo>
                  <a:pt x="0" y="0"/>
                </a:moveTo>
                <a:lnTo>
                  <a:pt x="8198058" y="0"/>
                </a:lnTo>
                <a:lnTo>
                  <a:pt x="8198058" y="5342093"/>
                </a:lnTo>
                <a:lnTo>
                  <a:pt x="0" y="5342093"/>
                </a:lnTo>
                <a:lnTo>
                  <a:pt x="0" y="0"/>
                </a:lnTo>
                <a:close/>
              </a:path>
            </a:pathLst>
          </a:custGeom>
          <a:blipFill>
            <a:blip r:embed="rId5"/>
            <a:stretch>
              <a:fillRect/>
            </a:stretch>
          </a:blipFill>
        </p:spPr>
        <p:txBody>
          <a:bodyPr/>
          <a:lstStyle/>
          <a:p>
            <a:endParaRPr lang="es-CO" noProof="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149EC-A9E9-6787-2268-CE53F8B9386B}"/>
            </a:ext>
          </a:extLst>
        </p:cNvPr>
        <p:cNvGrpSpPr/>
        <p:nvPr/>
      </p:nvGrpSpPr>
      <p:grpSpPr>
        <a:xfrm>
          <a:off x="0" y="0"/>
          <a:ext cx="0" cy="0"/>
          <a:chOff x="0" y="0"/>
          <a:chExt cx="0" cy="0"/>
        </a:xfrm>
      </p:grpSpPr>
      <p:sp>
        <p:nvSpPr>
          <p:cNvPr id="8" name="Freeform 8">
            <a:extLst>
              <a:ext uri="{FF2B5EF4-FFF2-40B4-BE49-F238E27FC236}">
                <a16:creationId xmlns:a16="http://schemas.microsoft.com/office/drawing/2014/main" id="{21105450-B1B1-AEC7-9F12-4D30342A9D52}"/>
              </a:ext>
            </a:extLst>
          </p:cNvPr>
          <p:cNvSpPr/>
          <p:nvPr/>
        </p:nvSpPr>
        <p:spPr>
          <a:xfrm flipH="1">
            <a:off x="-1805105" y="3571186"/>
            <a:ext cx="4099030" cy="2671047"/>
          </a:xfrm>
          <a:custGeom>
            <a:avLst/>
            <a:gdLst/>
            <a:ahLst/>
            <a:cxnLst/>
            <a:rect l="l" t="t" r="r" b="b"/>
            <a:pathLst>
              <a:path w="8198059" h="5342093">
                <a:moveTo>
                  <a:pt x="8198059" y="0"/>
                </a:moveTo>
                <a:lnTo>
                  <a:pt x="0" y="0"/>
                </a:lnTo>
                <a:lnTo>
                  <a:pt x="0" y="5342094"/>
                </a:lnTo>
                <a:lnTo>
                  <a:pt x="8198059" y="5342094"/>
                </a:lnTo>
                <a:lnTo>
                  <a:pt x="8198059" y="0"/>
                </a:lnTo>
                <a:close/>
              </a:path>
            </a:pathLst>
          </a:custGeom>
          <a:blipFill>
            <a:blip r:embed="rId3"/>
            <a:stretch>
              <a:fillRect/>
            </a:stretch>
          </a:blipFill>
        </p:spPr>
        <p:txBody>
          <a:bodyPr/>
          <a:lstStyle/>
          <a:p>
            <a:endParaRPr lang="es-CO" sz="900" dirty="0"/>
          </a:p>
        </p:txBody>
      </p:sp>
      <p:pic>
        <p:nvPicPr>
          <p:cNvPr id="3" name="Imagen 2" descr="Texto&#10;&#10;Descripción generada automáticamente con confianza media">
            <a:extLst>
              <a:ext uri="{FF2B5EF4-FFF2-40B4-BE49-F238E27FC236}">
                <a16:creationId xmlns:a16="http://schemas.microsoft.com/office/drawing/2014/main" id="{0C3B64F6-015C-745F-A3D7-71D474153C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5398" y="4280437"/>
            <a:ext cx="3478602" cy="1074441"/>
          </a:xfrm>
          <a:prstGeom prst="rect">
            <a:avLst/>
          </a:prstGeom>
        </p:spPr>
      </p:pic>
      <p:sp>
        <p:nvSpPr>
          <p:cNvPr id="2" name="CuadroTexto 1">
            <a:extLst>
              <a:ext uri="{FF2B5EF4-FFF2-40B4-BE49-F238E27FC236}">
                <a16:creationId xmlns:a16="http://schemas.microsoft.com/office/drawing/2014/main" id="{A04C07C1-1438-8ABF-1370-3C4E5380E215}"/>
              </a:ext>
            </a:extLst>
          </p:cNvPr>
          <p:cNvSpPr txBox="1"/>
          <p:nvPr/>
        </p:nvSpPr>
        <p:spPr>
          <a:xfrm>
            <a:off x="1295400" y="895350"/>
            <a:ext cx="6705600" cy="3293209"/>
          </a:xfrm>
          <a:prstGeom prst="rect">
            <a:avLst/>
          </a:prstGeom>
          <a:noFill/>
        </p:spPr>
        <p:txBody>
          <a:bodyPr wrap="square" rtlCol="0">
            <a:spAutoFit/>
          </a:bodyPr>
          <a:lstStyle/>
          <a:p>
            <a:pPr algn="ctr"/>
            <a:r>
              <a:rPr lang="es-CO" sz="1600" b="1" dirty="0"/>
              <a:t>Como lo haremos?</a:t>
            </a:r>
          </a:p>
          <a:p>
            <a:pPr marL="142875" indent="-142875">
              <a:buFont typeface="Arial" panose="020B0604020202020204" pitchFamily="34" charset="0"/>
              <a:buChar char="•"/>
            </a:pPr>
            <a:endParaRPr lang="es-CO" sz="1600" dirty="0"/>
          </a:p>
          <a:p>
            <a:pPr marL="142875" indent="-142875" algn="just">
              <a:buFont typeface="Arial" panose="020B0604020202020204" pitchFamily="34" charset="0"/>
              <a:buChar char="•"/>
            </a:pPr>
            <a:r>
              <a:rPr lang="es-ES" sz="1600" dirty="0"/>
              <a:t>Crear los enlaces de participa</a:t>
            </a:r>
          </a:p>
          <a:p>
            <a:pPr marL="142875" indent="-142875" algn="just">
              <a:buFont typeface="Arial" panose="020B0604020202020204" pitchFamily="34" charset="0"/>
              <a:buChar char="•"/>
            </a:pPr>
            <a:r>
              <a:rPr lang="es-ES" sz="1600" dirty="0"/>
              <a:t>Realizar los cambios de imagen, visualización y de estructura proyectados con la Oficina de Informática. (incluir la categoría de Participa en el menú de noticias)</a:t>
            </a:r>
          </a:p>
          <a:p>
            <a:pPr marL="142875" indent="-142875" algn="just">
              <a:buFont typeface="Arial" panose="020B0604020202020204" pitchFamily="34" charset="0"/>
              <a:buChar char="•"/>
            </a:pPr>
            <a:r>
              <a:rPr lang="es-ES" sz="1600" dirty="0"/>
              <a:t>Realizar un taller con los equipos Enlaces MIPG y de Prensa para dar a conocer los lineamientos para la publicación del Menú Participa.</a:t>
            </a:r>
          </a:p>
          <a:p>
            <a:pPr marL="142875" indent="-142875" algn="just">
              <a:buFont typeface="Arial" panose="020B0604020202020204" pitchFamily="34" charset="0"/>
              <a:buChar char="•"/>
            </a:pPr>
            <a:r>
              <a:rPr lang="es-ES" sz="1600" dirty="0"/>
              <a:t>Organizar una matriz para el seguimiento de las publicaciones en Menú Participa.</a:t>
            </a:r>
          </a:p>
          <a:p>
            <a:pPr marL="142875" indent="-142875" algn="just">
              <a:buFont typeface="Arial" panose="020B0604020202020204" pitchFamily="34" charset="0"/>
              <a:buChar char="•"/>
            </a:pPr>
            <a:r>
              <a:rPr lang="es-ES" sz="1600" dirty="0"/>
              <a:t>Crear los indicadores del Plan de Comunicación </a:t>
            </a:r>
          </a:p>
          <a:p>
            <a:pPr marL="142875" indent="-142875" algn="just">
              <a:buFont typeface="Arial" panose="020B0604020202020204" pitchFamily="34" charset="0"/>
              <a:buChar char="•"/>
            </a:pPr>
            <a:r>
              <a:rPr lang="es-ES" sz="1600" dirty="0"/>
              <a:t>Entregar a la ciudanía acceso al Menú desde Catalina</a:t>
            </a:r>
          </a:p>
          <a:p>
            <a:pPr marL="142875" indent="-142875" algn="just">
              <a:buFont typeface="Arial" panose="020B0604020202020204" pitchFamily="34" charset="0"/>
              <a:buChar char="•"/>
            </a:pPr>
            <a:r>
              <a:rPr lang="es-ES" sz="1600" dirty="0" err="1"/>
              <a:t>RealirSugerencias</a:t>
            </a:r>
            <a:r>
              <a:rPr lang="es-ES" sz="1600" dirty="0"/>
              <a:t> de actividades para incentivar las visualizaciones</a:t>
            </a:r>
            <a:endParaRPr lang="es-CO" sz="1600" dirty="0"/>
          </a:p>
        </p:txBody>
      </p:sp>
      <p:sp>
        <p:nvSpPr>
          <p:cNvPr id="5" name="Text 1">
            <a:extLst>
              <a:ext uri="{FF2B5EF4-FFF2-40B4-BE49-F238E27FC236}">
                <a16:creationId xmlns:a16="http://schemas.microsoft.com/office/drawing/2014/main" id="{42BE4A9B-52AD-4263-17A0-C143B0E4D312}"/>
              </a:ext>
            </a:extLst>
          </p:cNvPr>
          <p:cNvSpPr/>
          <p:nvPr/>
        </p:nvSpPr>
        <p:spPr>
          <a:xfrm>
            <a:off x="731520" y="274320"/>
            <a:ext cx="7315200" cy="502920"/>
          </a:xfrm>
          <a:prstGeom prst="rect">
            <a:avLst/>
          </a:prstGeom>
          <a:noFill/>
          <a:ln/>
        </p:spPr>
        <p:txBody>
          <a:bodyPr wrap="square" lIns="0" tIns="0" rIns="0" bIns="0" rtlCol="0" anchor="ctr"/>
          <a:lstStyle/>
          <a:p>
            <a:pPr marL="0" indent="0">
              <a:buNone/>
            </a:pPr>
            <a:r>
              <a:rPr lang="es-CO" sz="2400" b="1" noProof="0" dirty="0">
                <a:solidFill>
                  <a:srgbClr val="1E2761"/>
                </a:solidFill>
                <a:latin typeface="Georgia" pitchFamily="34" charset="0"/>
                <a:ea typeface="Georgia" pitchFamily="34" charset="-122"/>
                <a:cs typeface="Georgia" pitchFamily="34" charset="-120"/>
              </a:rPr>
              <a:t>ESTRATEGIA DE COMUNICACIÓN</a:t>
            </a:r>
            <a:endParaRPr lang="es-CO" sz="2400" noProof="0" dirty="0"/>
          </a:p>
        </p:txBody>
      </p:sp>
    </p:spTree>
    <p:extLst>
      <p:ext uri="{BB962C8B-B14F-4D97-AF65-F5344CB8AC3E}">
        <p14:creationId xmlns:p14="http://schemas.microsoft.com/office/powerpoint/2010/main" val="41953434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name="Slide 20">
    <p:bg>
      <p:bgPr>
        <a:solidFill>
          <a:srgbClr val="1E2761"/>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731520"/>
            <a:ext cx="7315200" cy="640080"/>
          </a:xfrm>
          <a:prstGeom prst="rect">
            <a:avLst/>
          </a:prstGeom>
          <a:noFill/>
          <a:ln/>
        </p:spPr>
        <p:txBody>
          <a:bodyPr wrap="square" lIns="0" tIns="0" rIns="0" bIns="0" rtlCol="0" anchor="ctr"/>
          <a:lstStyle/>
          <a:p>
            <a:pPr marL="0" indent="0">
              <a:buNone/>
            </a:pPr>
            <a:r>
              <a:rPr lang="es-CO" sz="3400" b="1" noProof="0" dirty="0">
                <a:solidFill>
                  <a:srgbClr val="FFFFFF"/>
                </a:solidFill>
                <a:latin typeface="Georgia" pitchFamily="34" charset="0"/>
                <a:ea typeface="Georgia" pitchFamily="34" charset="-122"/>
                <a:cs typeface="Georgia" pitchFamily="34" charset="-120"/>
              </a:rPr>
              <a:t>Próximos Pasos</a:t>
            </a:r>
            <a:endParaRPr lang="es-CO" sz="3400" noProof="0" dirty="0"/>
          </a:p>
        </p:txBody>
      </p:sp>
      <p:sp>
        <p:nvSpPr>
          <p:cNvPr id="4" name="Shape 2"/>
          <p:cNvSpPr/>
          <p:nvPr/>
        </p:nvSpPr>
        <p:spPr>
          <a:xfrm>
            <a:off x="731520" y="1417320"/>
            <a:ext cx="1371600" cy="36576"/>
          </a:xfrm>
          <a:prstGeom prst="rect">
            <a:avLst/>
          </a:prstGeom>
          <a:solidFill>
            <a:srgbClr val="D4A843"/>
          </a:solidFill>
          <a:ln/>
        </p:spPr>
        <p:txBody>
          <a:bodyPr/>
          <a:lstStyle/>
          <a:p>
            <a:endParaRPr lang="es-CO" noProof="0" dirty="0"/>
          </a:p>
        </p:txBody>
      </p:sp>
      <p:sp>
        <p:nvSpPr>
          <p:cNvPr id="5" name="Shape 3"/>
          <p:cNvSpPr/>
          <p:nvPr/>
        </p:nvSpPr>
        <p:spPr>
          <a:xfrm>
            <a:off x="731520" y="1783080"/>
            <a:ext cx="411480" cy="411480"/>
          </a:xfrm>
          <a:prstGeom prst="ellipse">
            <a:avLst/>
          </a:prstGeom>
          <a:solidFill>
            <a:srgbClr val="D4A843"/>
          </a:solidFill>
          <a:ln/>
        </p:spPr>
        <p:txBody>
          <a:bodyPr/>
          <a:lstStyle/>
          <a:p>
            <a:endParaRPr lang="es-CO" noProof="0" dirty="0"/>
          </a:p>
        </p:txBody>
      </p:sp>
      <p:sp>
        <p:nvSpPr>
          <p:cNvPr id="6" name="Text 4"/>
          <p:cNvSpPr/>
          <p:nvPr/>
        </p:nvSpPr>
        <p:spPr>
          <a:xfrm>
            <a:off x="731520" y="1783080"/>
            <a:ext cx="411480" cy="411480"/>
          </a:xfrm>
          <a:prstGeom prst="rect">
            <a:avLst/>
          </a:prstGeom>
          <a:noFill/>
          <a:ln/>
        </p:spPr>
        <p:txBody>
          <a:bodyPr wrap="square" lIns="0" tIns="0" rIns="0" bIns="0" rtlCol="0" anchor="ctr"/>
          <a:lstStyle/>
          <a:p>
            <a:pPr marL="0" indent="0" algn="ctr">
              <a:buNone/>
            </a:pPr>
            <a:r>
              <a:rPr lang="es-CO" sz="1600" b="1" noProof="0" dirty="0">
                <a:solidFill>
                  <a:srgbClr val="1E2761"/>
                </a:solidFill>
                <a:latin typeface="Georgia" pitchFamily="34" charset="0"/>
                <a:ea typeface="Georgia" pitchFamily="34" charset="-122"/>
                <a:cs typeface="Georgia" pitchFamily="34" charset="-120"/>
              </a:rPr>
              <a:t>1</a:t>
            </a:r>
            <a:endParaRPr lang="es-CO" sz="1600" noProof="0" dirty="0"/>
          </a:p>
        </p:txBody>
      </p:sp>
      <p:sp>
        <p:nvSpPr>
          <p:cNvPr id="7" name="Text 5"/>
          <p:cNvSpPr/>
          <p:nvPr/>
        </p:nvSpPr>
        <p:spPr>
          <a:xfrm>
            <a:off x="1371600" y="1737360"/>
            <a:ext cx="6858000" cy="502920"/>
          </a:xfrm>
          <a:prstGeom prst="rect">
            <a:avLst/>
          </a:prstGeom>
          <a:noFill/>
          <a:ln/>
        </p:spPr>
        <p:txBody>
          <a:bodyPr wrap="square" lIns="0" tIns="0" rIns="0" bIns="0" rtlCol="0" anchor="ctr"/>
          <a:lstStyle/>
          <a:p>
            <a:pPr marL="0" indent="0">
              <a:buNone/>
            </a:pPr>
            <a:r>
              <a:rPr lang="es-CO" sz="1400" noProof="0" dirty="0">
                <a:solidFill>
                  <a:srgbClr val="FFFFFF"/>
                </a:solidFill>
                <a:latin typeface="Calibri" pitchFamily="34" charset="0"/>
                <a:ea typeface="Calibri" pitchFamily="34" charset="-122"/>
                <a:cs typeface="Calibri" pitchFamily="34" charset="-120"/>
              </a:rPr>
              <a:t>Realizar el diagnóstico de grupos de valor y necesidades de participación</a:t>
            </a:r>
            <a:endParaRPr lang="es-CO" sz="1400" noProof="0" dirty="0"/>
          </a:p>
        </p:txBody>
      </p:sp>
      <p:sp>
        <p:nvSpPr>
          <p:cNvPr id="8" name="Shape 6"/>
          <p:cNvSpPr/>
          <p:nvPr/>
        </p:nvSpPr>
        <p:spPr>
          <a:xfrm>
            <a:off x="731520" y="2423160"/>
            <a:ext cx="411480" cy="411480"/>
          </a:xfrm>
          <a:prstGeom prst="ellipse">
            <a:avLst/>
          </a:prstGeom>
          <a:solidFill>
            <a:srgbClr val="D4A843"/>
          </a:solidFill>
          <a:ln/>
        </p:spPr>
        <p:txBody>
          <a:bodyPr/>
          <a:lstStyle/>
          <a:p>
            <a:endParaRPr lang="es-CO" noProof="0" dirty="0"/>
          </a:p>
        </p:txBody>
      </p:sp>
      <p:sp>
        <p:nvSpPr>
          <p:cNvPr id="9" name="Text 7"/>
          <p:cNvSpPr/>
          <p:nvPr/>
        </p:nvSpPr>
        <p:spPr>
          <a:xfrm>
            <a:off x="731520" y="2423160"/>
            <a:ext cx="411480" cy="411480"/>
          </a:xfrm>
          <a:prstGeom prst="rect">
            <a:avLst/>
          </a:prstGeom>
          <a:noFill/>
          <a:ln/>
        </p:spPr>
        <p:txBody>
          <a:bodyPr wrap="square" lIns="0" tIns="0" rIns="0" bIns="0" rtlCol="0" anchor="ctr"/>
          <a:lstStyle/>
          <a:p>
            <a:pPr marL="0" indent="0" algn="ctr">
              <a:buNone/>
            </a:pPr>
            <a:r>
              <a:rPr lang="es-CO" sz="1600" b="1" noProof="0" dirty="0">
                <a:solidFill>
                  <a:srgbClr val="1E2761"/>
                </a:solidFill>
                <a:latin typeface="Georgia" pitchFamily="34" charset="0"/>
                <a:ea typeface="Georgia" pitchFamily="34" charset="-122"/>
                <a:cs typeface="Georgia" pitchFamily="34" charset="-120"/>
              </a:rPr>
              <a:t>2</a:t>
            </a:r>
            <a:endParaRPr lang="es-CO" sz="1600" noProof="0" dirty="0"/>
          </a:p>
        </p:txBody>
      </p:sp>
      <p:sp>
        <p:nvSpPr>
          <p:cNvPr id="10" name="Text 8"/>
          <p:cNvSpPr/>
          <p:nvPr/>
        </p:nvSpPr>
        <p:spPr>
          <a:xfrm>
            <a:off x="1371600" y="2377440"/>
            <a:ext cx="6858000" cy="502920"/>
          </a:xfrm>
          <a:prstGeom prst="rect">
            <a:avLst/>
          </a:prstGeom>
          <a:noFill/>
          <a:ln/>
        </p:spPr>
        <p:txBody>
          <a:bodyPr wrap="square" lIns="0" tIns="0" rIns="0" bIns="0" rtlCol="0" anchor="ctr"/>
          <a:lstStyle/>
          <a:p>
            <a:pPr marL="0" indent="0">
              <a:buNone/>
            </a:pPr>
            <a:r>
              <a:rPr lang="es-CO" sz="1400" noProof="0" dirty="0">
                <a:solidFill>
                  <a:srgbClr val="FFFFFF"/>
                </a:solidFill>
                <a:latin typeface="Calibri" pitchFamily="34" charset="0"/>
                <a:ea typeface="Calibri" pitchFamily="34" charset="-122"/>
                <a:cs typeface="Calibri" pitchFamily="34" charset="-120"/>
              </a:rPr>
              <a:t>Formular e integrar la Estrategia de Participación Ciudadana al Plan de Acción y PAAC</a:t>
            </a:r>
            <a:endParaRPr lang="es-CO" sz="1400" noProof="0" dirty="0"/>
          </a:p>
        </p:txBody>
      </p:sp>
      <p:sp>
        <p:nvSpPr>
          <p:cNvPr id="11" name="Shape 9"/>
          <p:cNvSpPr/>
          <p:nvPr/>
        </p:nvSpPr>
        <p:spPr>
          <a:xfrm>
            <a:off x="731520" y="3063240"/>
            <a:ext cx="411480" cy="411480"/>
          </a:xfrm>
          <a:prstGeom prst="ellipse">
            <a:avLst/>
          </a:prstGeom>
          <a:solidFill>
            <a:srgbClr val="D4A843"/>
          </a:solidFill>
          <a:ln/>
        </p:spPr>
        <p:txBody>
          <a:bodyPr/>
          <a:lstStyle/>
          <a:p>
            <a:endParaRPr lang="es-CO" noProof="0" dirty="0"/>
          </a:p>
        </p:txBody>
      </p:sp>
      <p:sp>
        <p:nvSpPr>
          <p:cNvPr id="12" name="Text 10"/>
          <p:cNvSpPr/>
          <p:nvPr/>
        </p:nvSpPr>
        <p:spPr>
          <a:xfrm>
            <a:off x="731520" y="3063240"/>
            <a:ext cx="411480" cy="411480"/>
          </a:xfrm>
          <a:prstGeom prst="rect">
            <a:avLst/>
          </a:prstGeom>
          <a:noFill/>
          <a:ln/>
        </p:spPr>
        <p:txBody>
          <a:bodyPr wrap="square" lIns="0" tIns="0" rIns="0" bIns="0" rtlCol="0" anchor="ctr"/>
          <a:lstStyle/>
          <a:p>
            <a:pPr marL="0" indent="0" algn="ctr">
              <a:buNone/>
            </a:pPr>
            <a:r>
              <a:rPr lang="es-CO" sz="1600" b="1" noProof="0" dirty="0">
                <a:solidFill>
                  <a:srgbClr val="1E2761"/>
                </a:solidFill>
                <a:latin typeface="Georgia" pitchFamily="34" charset="0"/>
                <a:ea typeface="Georgia" pitchFamily="34" charset="-122"/>
                <a:cs typeface="Georgia" pitchFamily="34" charset="-120"/>
              </a:rPr>
              <a:t>3</a:t>
            </a:r>
            <a:endParaRPr lang="es-CO" sz="1600" noProof="0" dirty="0"/>
          </a:p>
        </p:txBody>
      </p:sp>
      <p:sp>
        <p:nvSpPr>
          <p:cNvPr id="13" name="Text 11"/>
          <p:cNvSpPr/>
          <p:nvPr/>
        </p:nvSpPr>
        <p:spPr>
          <a:xfrm>
            <a:off x="1371600" y="3017520"/>
            <a:ext cx="6858000" cy="502920"/>
          </a:xfrm>
          <a:prstGeom prst="rect">
            <a:avLst/>
          </a:prstGeom>
          <a:noFill/>
          <a:ln/>
        </p:spPr>
        <p:txBody>
          <a:bodyPr wrap="square" lIns="0" tIns="0" rIns="0" bIns="0" rtlCol="0" anchor="ctr"/>
          <a:lstStyle/>
          <a:p>
            <a:pPr marL="0" indent="0">
              <a:buNone/>
            </a:pPr>
            <a:r>
              <a:rPr lang="es-CO" sz="1400" noProof="0" dirty="0">
                <a:solidFill>
                  <a:srgbClr val="FFFFFF"/>
                </a:solidFill>
                <a:latin typeface="Calibri" pitchFamily="34" charset="0"/>
                <a:ea typeface="Calibri" pitchFamily="34" charset="-122"/>
                <a:cs typeface="Calibri" pitchFamily="34" charset="-120"/>
              </a:rPr>
              <a:t>Implementar las 7 secciones del menú con criterios de accesibilidad WCAG 2.1</a:t>
            </a:r>
            <a:endParaRPr lang="es-CO" sz="1400" noProof="0" dirty="0"/>
          </a:p>
        </p:txBody>
      </p:sp>
      <p:sp>
        <p:nvSpPr>
          <p:cNvPr id="14" name="Shape 12"/>
          <p:cNvSpPr/>
          <p:nvPr/>
        </p:nvSpPr>
        <p:spPr>
          <a:xfrm>
            <a:off x="731520" y="3703320"/>
            <a:ext cx="411480" cy="411480"/>
          </a:xfrm>
          <a:prstGeom prst="ellipse">
            <a:avLst/>
          </a:prstGeom>
          <a:solidFill>
            <a:srgbClr val="D4A843"/>
          </a:solidFill>
          <a:ln/>
        </p:spPr>
        <p:txBody>
          <a:bodyPr/>
          <a:lstStyle/>
          <a:p>
            <a:endParaRPr lang="es-CO" noProof="0" dirty="0"/>
          </a:p>
        </p:txBody>
      </p:sp>
      <p:sp>
        <p:nvSpPr>
          <p:cNvPr id="15" name="Text 13"/>
          <p:cNvSpPr/>
          <p:nvPr/>
        </p:nvSpPr>
        <p:spPr>
          <a:xfrm>
            <a:off x="731520" y="3703320"/>
            <a:ext cx="411480" cy="411480"/>
          </a:xfrm>
          <a:prstGeom prst="rect">
            <a:avLst/>
          </a:prstGeom>
          <a:noFill/>
          <a:ln/>
        </p:spPr>
        <p:txBody>
          <a:bodyPr wrap="square" lIns="0" tIns="0" rIns="0" bIns="0" rtlCol="0" anchor="ctr"/>
          <a:lstStyle/>
          <a:p>
            <a:pPr marL="0" indent="0" algn="ctr">
              <a:buNone/>
            </a:pPr>
            <a:r>
              <a:rPr lang="es-CO" sz="1600" b="1" noProof="0" dirty="0">
                <a:solidFill>
                  <a:srgbClr val="1E2761"/>
                </a:solidFill>
                <a:latin typeface="Georgia" pitchFamily="34" charset="0"/>
                <a:ea typeface="Georgia" pitchFamily="34" charset="-122"/>
                <a:cs typeface="Georgia" pitchFamily="34" charset="-120"/>
              </a:rPr>
              <a:t>4</a:t>
            </a:r>
            <a:endParaRPr lang="es-CO" sz="1600" noProof="0" dirty="0"/>
          </a:p>
        </p:txBody>
      </p:sp>
      <p:sp>
        <p:nvSpPr>
          <p:cNvPr id="16" name="Text 14"/>
          <p:cNvSpPr/>
          <p:nvPr/>
        </p:nvSpPr>
        <p:spPr>
          <a:xfrm>
            <a:off x="1371600" y="3657600"/>
            <a:ext cx="6858000" cy="502920"/>
          </a:xfrm>
          <a:prstGeom prst="rect">
            <a:avLst/>
          </a:prstGeom>
          <a:noFill/>
          <a:ln/>
        </p:spPr>
        <p:txBody>
          <a:bodyPr wrap="square" lIns="0" tIns="0" rIns="0" bIns="0" rtlCol="0" anchor="ctr"/>
          <a:lstStyle/>
          <a:p>
            <a:pPr marL="0" indent="0">
              <a:buNone/>
            </a:pPr>
            <a:r>
              <a:rPr lang="es-CO" sz="1400" noProof="0" dirty="0">
                <a:solidFill>
                  <a:srgbClr val="FFFFFF"/>
                </a:solidFill>
                <a:latin typeface="Calibri" pitchFamily="34" charset="0"/>
                <a:ea typeface="Calibri" pitchFamily="34" charset="-122"/>
                <a:cs typeface="Calibri" pitchFamily="34" charset="-120"/>
              </a:rPr>
              <a:t>Establecer mecanismos de seguimiento y evaluación de la participación</a:t>
            </a:r>
            <a:endParaRPr lang="es-CO" sz="1400" noProof="0" dirty="0"/>
          </a:p>
        </p:txBody>
      </p:sp>
      <p:sp>
        <p:nvSpPr>
          <p:cNvPr id="17" name="Shape 15"/>
          <p:cNvSpPr/>
          <p:nvPr/>
        </p:nvSpPr>
        <p:spPr>
          <a:xfrm>
            <a:off x="0" y="4480560"/>
            <a:ext cx="9144000" cy="662940"/>
          </a:xfrm>
          <a:prstGeom prst="rect">
            <a:avLst/>
          </a:prstGeom>
          <a:solidFill>
            <a:srgbClr val="253272"/>
          </a:solidFill>
          <a:ln/>
        </p:spPr>
        <p:txBody>
          <a:bodyPr/>
          <a:lstStyle/>
          <a:p>
            <a:endParaRPr lang="es-CO" noProof="0" dirty="0"/>
          </a:p>
        </p:txBody>
      </p:sp>
      <p:sp>
        <p:nvSpPr>
          <p:cNvPr id="18" name="Text 16"/>
          <p:cNvSpPr/>
          <p:nvPr/>
        </p:nvSpPr>
        <p:spPr>
          <a:xfrm>
            <a:off x="731520" y="4572000"/>
            <a:ext cx="7680960" cy="365760"/>
          </a:xfrm>
          <a:prstGeom prst="rect">
            <a:avLst/>
          </a:prstGeom>
          <a:noFill/>
          <a:ln/>
        </p:spPr>
        <p:txBody>
          <a:bodyPr wrap="square" lIns="0" tIns="0" rIns="0" bIns="0" rtlCol="0" anchor="ctr"/>
          <a:lstStyle/>
          <a:p>
            <a:pPr marL="0" indent="0" algn="ctr">
              <a:buNone/>
            </a:pPr>
            <a:r>
              <a:rPr lang="es-CO" sz="1100" noProof="0" dirty="0">
                <a:solidFill>
                  <a:srgbClr val="8B92A8"/>
                </a:solidFill>
                <a:latin typeface="Calibri" pitchFamily="34" charset="0"/>
                <a:ea typeface="Calibri" pitchFamily="34" charset="-122"/>
                <a:cs typeface="Calibri" pitchFamily="34" charset="-120"/>
              </a:rPr>
              <a:t>Resolución 1519 de 2020 · MinTIC · DAFP · WCAG 2.1 Nivel AA</a:t>
            </a:r>
            <a:endParaRPr lang="es-CO" sz="1100" noProof="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CF3D-B34D-6D57-14D2-4AF8905CCB9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373A0C8-57A7-D558-8969-895BD62AD769}"/>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6D47BCDE-4688-25A2-E060-031CB007DDD6}"/>
              </a:ext>
            </a:extLst>
          </p:cNvPr>
          <p:cNvSpPr/>
          <p:nvPr/>
        </p:nvSpPr>
        <p:spPr>
          <a:xfrm>
            <a:off x="731520" y="365760"/>
            <a:ext cx="7315200" cy="640080"/>
          </a:xfrm>
          <a:prstGeom prst="rect">
            <a:avLst/>
          </a:prstGeom>
          <a:noFill/>
          <a:ln/>
        </p:spPr>
        <p:txBody>
          <a:bodyPr wrap="square" lIns="0" tIns="0" rIns="0" bIns="0" rtlCol="0" anchor="ctr"/>
          <a:lstStyle/>
          <a:p>
            <a:pPr marL="0" indent="0">
              <a:buNone/>
            </a:pPr>
            <a:r>
              <a:rPr lang="es-CO" sz="3200" noProof="0" dirty="0"/>
              <a:t>EVALUACIÓN DEL ESPACIO</a:t>
            </a:r>
          </a:p>
        </p:txBody>
      </p:sp>
      <p:pic>
        <p:nvPicPr>
          <p:cNvPr id="21" name="Imagen 20" descr="Texto&#10;&#10;Descripción generada automáticamente con confianza media">
            <a:extLst>
              <a:ext uri="{FF2B5EF4-FFF2-40B4-BE49-F238E27FC236}">
                <a16:creationId xmlns:a16="http://schemas.microsoft.com/office/drawing/2014/main" id="{61591BD2-3F7D-CECC-27C8-699466A9C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9" name="TextBox 15">
            <a:extLst>
              <a:ext uri="{FF2B5EF4-FFF2-40B4-BE49-F238E27FC236}">
                <a16:creationId xmlns:a16="http://schemas.microsoft.com/office/drawing/2014/main" id="{F1F0C28E-366C-CBF8-9FEC-7E4D5848FCBB}"/>
              </a:ext>
            </a:extLst>
          </p:cNvPr>
          <p:cNvSpPr txBox="1"/>
          <p:nvPr/>
        </p:nvSpPr>
        <p:spPr>
          <a:xfrm>
            <a:off x="4981575" y="1450329"/>
            <a:ext cx="4516330" cy="492443"/>
          </a:xfrm>
          <a:prstGeom prst="rect">
            <a:avLst/>
          </a:prstGeom>
        </p:spPr>
        <p:txBody>
          <a:bodyPr wrap="square" lIns="0" tIns="0" rIns="0" bIns="0" rtlCol="0" anchor="t">
            <a:spAutoFit/>
          </a:bodyPr>
          <a:lstStyle/>
          <a:p>
            <a:pPr algn="ctr"/>
            <a:r>
              <a:rPr lang="en-US" sz="3200" dirty="0">
                <a:effectLst>
                  <a:outerShdw blurRad="38100" dist="38100" dir="2700000" algn="tl">
                    <a:srgbClr val="000000">
                      <a:alpha val="43137"/>
                    </a:srgbClr>
                  </a:outerShdw>
                </a:effectLst>
                <a:latin typeface="Codec Pro ExtraBold"/>
              </a:rPr>
              <a:t>Gracias!</a:t>
            </a:r>
          </a:p>
        </p:txBody>
      </p:sp>
      <p:pic>
        <p:nvPicPr>
          <p:cNvPr id="20" name="Picture 2">
            <a:extLst>
              <a:ext uri="{FF2B5EF4-FFF2-40B4-BE49-F238E27FC236}">
                <a16:creationId xmlns:a16="http://schemas.microsoft.com/office/drawing/2014/main" id="{C65A3F10-AE63-D833-B50B-0759B18ABBBD}"/>
              </a:ext>
            </a:extLst>
          </p:cNvPr>
          <p:cNvPicPr>
            <a:picLocks noChangeAspect="1" noChangeArrowheads="1"/>
          </p:cNvPicPr>
          <p:nvPr/>
        </p:nvPicPr>
        <p:blipFill>
          <a:blip r:embed="rId4"/>
          <a:srcRect/>
          <a:stretch/>
        </p:blipFill>
        <p:spPr bwMode="auto">
          <a:xfrm>
            <a:off x="1428750" y="1139190"/>
            <a:ext cx="3036807" cy="303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0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0F2F7"/>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D4A843"/>
          </a:solidFill>
          <a:ln/>
        </p:spPr>
        <p:txBody>
          <a:bodyPr/>
          <a:lstStyle/>
          <a:p>
            <a:endParaRPr lang="es-CO" noProof="0" dirty="0"/>
          </a:p>
        </p:txBody>
      </p:sp>
      <p:sp>
        <p:nvSpPr>
          <p:cNvPr id="3" name="Text 1"/>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a:solidFill>
                  <a:srgbClr val="1E2761"/>
                </a:solidFill>
                <a:latin typeface="Georgia" pitchFamily="34" charset="0"/>
                <a:ea typeface="Georgia" pitchFamily="34" charset="-122"/>
                <a:cs typeface="Georgia" pitchFamily="34" charset="-120"/>
              </a:rPr>
              <a:t>¿Qué es el Menú Participa?</a:t>
            </a:r>
            <a:endParaRPr lang="es-CO" sz="2800" noProof="0" dirty="0"/>
          </a:p>
        </p:txBody>
      </p:sp>
      <p:sp>
        <p:nvSpPr>
          <p:cNvPr id="4" name="Text 2">
            <a:hlinkClick r:id="rId3"/>
          </p:cNvPr>
          <p:cNvSpPr/>
          <p:nvPr/>
        </p:nvSpPr>
        <p:spPr>
          <a:xfrm>
            <a:off x="731520" y="1097280"/>
            <a:ext cx="4754880" cy="2011680"/>
          </a:xfrm>
          <a:prstGeom prst="rect">
            <a:avLst/>
          </a:prstGeom>
          <a:noFill/>
          <a:ln/>
        </p:spPr>
        <p:txBody>
          <a:bodyPr wrap="square" lIns="0" tIns="0" rIns="0" bIns="0" rtlCol="0" anchor="t"/>
          <a:lstStyle/>
          <a:p>
            <a:pPr marL="0" indent="0">
              <a:lnSpc>
                <a:spcPct val="115000"/>
              </a:lnSpc>
              <a:buNone/>
            </a:pPr>
            <a:r>
              <a:rPr lang="es-CO" sz="1500" b="1" noProof="0" dirty="0">
                <a:solidFill>
                  <a:srgbClr val="1E2761"/>
                </a:solidFill>
                <a:latin typeface="Calibri" pitchFamily="34" charset="0"/>
                <a:ea typeface="Calibri" pitchFamily="34" charset="-122"/>
                <a:cs typeface="Calibri" pitchFamily="34" charset="-120"/>
              </a:rPr>
              <a:t>Categoría obligatoria</a:t>
            </a:r>
            <a:endParaRPr lang="es-CO" sz="1500" noProof="0" dirty="0"/>
          </a:p>
          <a:p>
            <a:pPr marL="0" indent="0">
              <a:lnSpc>
                <a:spcPct val="115000"/>
              </a:lnSpc>
              <a:buNone/>
            </a:pPr>
            <a:r>
              <a:rPr lang="es-CO" sz="1400" noProof="0" dirty="0">
                <a:solidFill>
                  <a:srgbClr val="1A1F36"/>
                </a:solidFill>
                <a:latin typeface="Calibri" pitchFamily="34" charset="0"/>
                <a:ea typeface="Calibri" pitchFamily="34" charset="-122"/>
                <a:cs typeface="Calibri" pitchFamily="34" charset="-120"/>
              </a:rPr>
              <a:t>En los portales web de las entidades públicas colombianas, diseñada para centralizar y facilitar el acceso ciudadano a los espacios de participación.</a:t>
            </a:r>
            <a:endParaRPr lang="es-CO" sz="1500" noProof="0" dirty="0"/>
          </a:p>
          <a:p>
            <a:pPr marL="0" indent="0">
              <a:lnSpc>
                <a:spcPct val="115000"/>
              </a:lnSpc>
              <a:buNone/>
            </a:pPr>
            <a:endParaRPr lang="es-CO" sz="1500" noProof="0" dirty="0"/>
          </a:p>
          <a:p>
            <a:pPr marL="0" indent="0">
              <a:lnSpc>
                <a:spcPct val="115000"/>
              </a:lnSpc>
              <a:buNone/>
            </a:pPr>
            <a:r>
              <a:rPr lang="es-CO" sz="1400" noProof="0" dirty="0">
                <a:solidFill>
                  <a:srgbClr val="1A1F36"/>
                </a:solidFill>
                <a:latin typeface="Calibri" pitchFamily="34" charset="0"/>
                <a:ea typeface="Calibri" pitchFamily="34" charset="-122"/>
                <a:cs typeface="Calibri" pitchFamily="34" charset="-120"/>
              </a:rPr>
              <a:t>Su objetivo es garantizar que la ciudadanía pueda interactuar con las entidades en todas las fases del ciclo de la gestión pública.</a:t>
            </a:r>
            <a:endParaRPr lang="es-CO" sz="1500" noProof="0" dirty="0"/>
          </a:p>
        </p:txBody>
      </p:sp>
      <p:sp>
        <p:nvSpPr>
          <p:cNvPr id="5" name="Shape 3"/>
          <p:cNvSpPr/>
          <p:nvPr/>
        </p:nvSpPr>
        <p:spPr>
          <a:xfrm>
            <a:off x="5943600" y="1097280"/>
            <a:ext cx="2743200" cy="1097280"/>
          </a:xfrm>
          <a:prstGeom prst="rect">
            <a:avLst/>
          </a:prstGeom>
          <a:solidFill>
            <a:srgbClr val="1E2761"/>
          </a:solidFill>
          <a:ln/>
        </p:spPr>
        <p:txBody>
          <a:bodyPr/>
          <a:lstStyle/>
          <a:p>
            <a:endParaRPr lang="es-CO" noProof="0" dirty="0"/>
          </a:p>
        </p:txBody>
      </p:sp>
      <p:pic>
        <p:nvPicPr>
          <p:cNvPr id="6" name="Image 0" descr="preencoded.png"/>
          <p:cNvPicPr>
            <a:picLocks noChangeAspect="1"/>
          </p:cNvPicPr>
          <p:nvPr/>
        </p:nvPicPr>
        <p:blipFill>
          <a:blip r:embed="rId4"/>
          <a:stretch>
            <a:fillRect/>
          </a:stretch>
        </p:blipFill>
        <p:spPr>
          <a:xfrm>
            <a:off x="6126480" y="1234440"/>
            <a:ext cx="365760" cy="365760"/>
          </a:xfrm>
          <a:prstGeom prst="rect">
            <a:avLst/>
          </a:prstGeom>
        </p:spPr>
      </p:pic>
      <p:sp>
        <p:nvSpPr>
          <p:cNvPr id="7" name="Text 4"/>
          <p:cNvSpPr/>
          <p:nvPr/>
        </p:nvSpPr>
        <p:spPr>
          <a:xfrm>
            <a:off x="6583680" y="1188720"/>
            <a:ext cx="1920240" cy="274320"/>
          </a:xfrm>
          <a:prstGeom prst="rect">
            <a:avLst/>
          </a:prstGeom>
          <a:noFill/>
          <a:ln/>
        </p:spPr>
        <p:txBody>
          <a:bodyPr wrap="square" lIns="0" tIns="0" rIns="0" bIns="0" rtlCol="0" anchor="ctr"/>
          <a:lstStyle/>
          <a:p>
            <a:pPr marL="0" indent="0">
              <a:buNone/>
            </a:pPr>
            <a:r>
              <a:rPr lang="es-CO" sz="1100" b="1" noProof="0" dirty="0">
                <a:solidFill>
                  <a:srgbClr val="D4A843"/>
                </a:solidFill>
                <a:latin typeface="Calibri" pitchFamily="34" charset="0"/>
                <a:ea typeface="Calibri" pitchFamily="34" charset="-122"/>
                <a:cs typeface="Calibri" pitchFamily="34" charset="-120"/>
              </a:rPr>
              <a:t>Resolución 1519 de 2020</a:t>
            </a:r>
            <a:endParaRPr lang="es-CO" sz="1100" noProof="0" dirty="0"/>
          </a:p>
        </p:txBody>
      </p:sp>
      <p:sp>
        <p:nvSpPr>
          <p:cNvPr id="8" name="Text 5"/>
          <p:cNvSpPr/>
          <p:nvPr/>
        </p:nvSpPr>
        <p:spPr>
          <a:xfrm>
            <a:off x="6126480" y="1600200"/>
            <a:ext cx="2377440" cy="502920"/>
          </a:xfrm>
          <a:prstGeom prst="rect">
            <a:avLst/>
          </a:prstGeom>
          <a:noFill/>
          <a:ln/>
        </p:spPr>
        <p:txBody>
          <a:bodyPr wrap="square" lIns="0" tIns="0" rIns="0" bIns="0" rtlCol="0" anchor="t"/>
          <a:lstStyle/>
          <a:p>
            <a:pPr marL="0" indent="0">
              <a:buNone/>
            </a:pPr>
            <a:r>
              <a:rPr lang="es-CO" sz="1100" noProof="0" dirty="0">
                <a:solidFill>
                  <a:srgbClr val="FFFFFF"/>
                </a:solidFill>
                <a:latin typeface="Calibri" pitchFamily="34" charset="0"/>
                <a:ea typeface="Calibri" pitchFamily="34" charset="-122"/>
                <a:cs typeface="Calibri" pitchFamily="34" charset="-120"/>
              </a:rPr>
              <a:t>MinTIC establece los estándares técnicos para portales web.</a:t>
            </a:r>
            <a:endParaRPr lang="es-CO" sz="1100" noProof="0" dirty="0"/>
          </a:p>
        </p:txBody>
      </p:sp>
      <p:sp>
        <p:nvSpPr>
          <p:cNvPr id="9" name="Shape 6"/>
          <p:cNvSpPr/>
          <p:nvPr/>
        </p:nvSpPr>
        <p:spPr>
          <a:xfrm>
            <a:off x="5943600" y="2331720"/>
            <a:ext cx="2743200" cy="1097280"/>
          </a:xfrm>
          <a:prstGeom prst="rect">
            <a:avLst/>
          </a:prstGeom>
          <a:solidFill>
            <a:srgbClr val="1E2761"/>
          </a:solidFill>
          <a:ln/>
        </p:spPr>
        <p:txBody>
          <a:bodyPr/>
          <a:lstStyle/>
          <a:p>
            <a:endParaRPr lang="es-CO" noProof="0" dirty="0"/>
          </a:p>
        </p:txBody>
      </p:sp>
      <p:pic>
        <p:nvPicPr>
          <p:cNvPr id="10" name="Image 1" descr="preencoded.png"/>
          <p:cNvPicPr>
            <a:picLocks noChangeAspect="1"/>
          </p:cNvPicPr>
          <p:nvPr/>
        </p:nvPicPr>
        <p:blipFill>
          <a:blip r:embed="rId5"/>
          <a:stretch>
            <a:fillRect/>
          </a:stretch>
        </p:blipFill>
        <p:spPr>
          <a:xfrm>
            <a:off x="6126480" y="2468880"/>
            <a:ext cx="365760" cy="365760"/>
          </a:xfrm>
          <a:prstGeom prst="rect">
            <a:avLst/>
          </a:prstGeom>
        </p:spPr>
      </p:pic>
      <p:sp>
        <p:nvSpPr>
          <p:cNvPr id="11" name="Text 7"/>
          <p:cNvSpPr/>
          <p:nvPr/>
        </p:nvSpPr>
        <p:spPr>
          <a:xfrm>
            <a:off x="6583680" y="2423160"/>
            <a:ext cx="1920240" cy="274320"/>
          </a:xfrm>
          <a:prstGeom prst="rect">
            <a:avLst/>
          </a:prstGeom>
          <a:noFill/>
          <a:ln/>
        </p:spPr>
        <p:txBody>
          <a:bodyPr wrap="square" lIns="0" tIns="0" rIns="0" bIns="0" rtlCol="0" anchor="ctr"/>
          <a:lstStyle/>
          <a:p>
            <a:pPr marL="0" indent="0">
              <a:buNone/>
            </a:pPr>
            <a:r>
              <a:rPr lang="es-CO" sz="1100" b="1" noProof="0" dirty="0">
                <a:solidFill>
                  <a:srgbClr val="D4A843"/>
                </a:solidFill>
                <a:latin typeface="Calibri" pitchFamily="34" charset="0"/>
                <a:ea typeface="Calibri" pitchFamily="34" charset="-122"/>
                <a:cs typeface="Calibri" pitchFamily="34" charset="-120"/>
              </a:rPr>
              <a:t>DAFP</a:t>
            </a:r>
            <a:endParaRPr lang="es-CO" sz="1100" noProof="0" dirty="0"/>
          </a:p>
        </p:txBody>
      </p:sp>
      <p:sp>
        <p:nvSpPr>
          <p:cNvPr id="12" name="Text 8"/>
          <p:cNvSpPr/>
          <p:nvPr/>
        </p:nvSpPr>
        <p:spPr>
          <a:xfrm>
            <a:off x="6126480" y="2834640"/>
            <a:ext cx="2377440" cy="502920"/>
          </a:xfrm>
          <a:prstGeom prst="rect">
            <a:avLst/>
          </a:prstGeom>
          <a:noFill/>
          <a:ln/>
        </p:spPr>
        <p:txBody>
          <a:bodyPr wrap="square" lIns="0" tIns="0" rIns="0" bIns="0" rtlCol="0" anchor="t"/>
          <a:lstStyle/>
          <a:p>
            <a:pPr marL="0" indent="0">
              <a:buNone/>
            </a:pPr>
            <a:r>
              <a:rPr lang="es-CO" sz="1100" noProof="0" dirty="0">
                <a:solidFill>
                  <a:srgbClr val="FFFFFF"/>
                </a:solidFill>
                <a:latin typeface="Calibri" pitchFamily="34" charset="0"/>
                <a:ea typeface="Calibri" pitchFamily="34" charset="-122"/>
                <a:cs typeface="Calibri" pitchFamily="34" charset="-120"/>
              </a:rPr>
              <a:t>Departamento Administrativo de la Función Pública lidera los lineamientos.</a:t>
            </a:r>
            <a:endParaRPr lang="es-CO" sz="1100" noProof="0" dirty="0"/>
          </a:p>
        </p:txBody>
      </p:sp>
      <p:sp>
        <p:nvSpPr>
          <p:cNvPr id="13" name="Shape 9"/>
          <p:cNvSpPr/>
          <p:nvPr/>
        </p:nvSpPr>
        <p:spPr>
          <a:xfrm>
            <a:off x="731520" y="3840480"/>
            <a:ext cx="7680960" cy="822960"/>
          </a:xfrm>
          <a:prstGeom prst="rect">
            <a:avLst/>
          </a:prstGeom>
          <a:solidFill>
            <a:srgbClr val="1E2761"/>
          </a:solidFill>
          <a:ln/>
        </p:spPr>
        <p:txBody>
          <a:bodyPr/>
          <a:lstStyle/>
          <a:p>
            <a:endParaRPr lang="es-CO" noProof="0" dirty="0"/>
          </a:p>
        </p:txBody>
      </p:sp>
      <p:pic>
        <p:nvPicPr>
          <p:cNvPr id="14" name="Image 2" descr="preencoded.png"/>
          <p:cNvPicPr>
            <a:picLocks noChangeAspect="1"/>
          </p:cNvPicPr>
          <p:nvPr/>
        </p:nvPicPr>
        <p:blipFill>
          <a:blip r:embed="rId6"/>
          <a:stretch>
            <a:fillRect/>
          </a:stretch>
        </p:blipFill>
        <p:spPr>
          <a:xfrm>
            <a:off x="914400" y="4005072"/>
            <a:ext cx="320040" cy="320040"/>
          </a:xfrm>
          <a:prstGeom prst="rect">
            <a:avLst/>
          </a:prstGeom>
        </p:spPr>
      </p:pic>
      <p:sp>
        <p:nvSpPr>
          <p:cNvPr id="15" name="Text 10"/>
          <p:cNvSpPr/>
          <p:nvPr/>
        </p:nvSpPr>
        <p:spPr>
          <a:xfrm>
            <a:off x="1371600" y="3931920"/>
            <a:ext cx="6583680" cy="640080"/>
          </a:xfrm>
          <a:prstGeom prst="rect">
            <a:avLst/>
          </a:prstGeom>
          <a:noFill/>
          <a:ln/>
        </p:spPr>
        <p:txBody>
          <a:bodyPr wrap="square" lIns="0" tIns="0" rIns="0" bIns="0" rtlCol="0" anchor="ctr"/>
          <a:lstStyle/>
          <a:p>
            <a:pPr marL="0" indent="0">
              <a:buNone/>
            </a:pPr>
            <a:r>
              <a:rPr lang="es-CO" sz="1300" noProof="0" dirty="0">
                <a:solidFill>
                  <a:srgbClr val="FFFFFF"/>
                </a:solidFill>
                <a:latin typeface="Calibri" pitchFamily="34" charset="0"/>
                <a:ea typeface="Calibri" pitchFamily="34" charset="-122"/>
                <a:cs typeface="Calibri" pitchFamily="34" charset="-120"/>
              </a:rPr>
              <a:t>7 secciones principales  ·  4 fases de implementación  ·  Estándar WCAG 2.1 Nivel AA</a:t>
            </a:r>
            <a:endParaRPr lang="es-CO" sz="1300" noProof="0" dirty="0"/>
          </a:p>
        </p:txBody>
      </p:sp>
      <p:pic>
        <p:nvPicPr>
          <p:cNvPr id="16" name="Imagen 15" descr="Texto&#10;&#10;Descripción generada automáticamente con confianza media">
            <a:extLst>
              <a:ext uri="{FF2B5EF4-FFF2-40B4-BE49-F238E27FC236}">
                <a16:creationId xmlns:a16="http://schemas.microsoft.com/office/drawing/2014/main" id="{E36E9BEF-1C0B-935B-7D6D-F6000979FC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7" name="CuadroTexto 16">
            <a:hlinkClick r:id="rId3"/>
            <a:extLst>
              <a:ext uri="{FF2B5EF4-FFF2-40B4-BE49-F238E27FC236}">
                <a16:creationId xmlns:a16="http://schemas.microsoft.com/office/drawing/2014/main" id="{9B0F1804-7E90-D45A-F331-BEFDFEE2F28D}"/>
              </a:ext>
            </a:extLst>
          </p:cNvPr>
          <p:cNvSpPr txBox="1"/>
          <p:nvPr/>
        </p:nvSpPr>
        <p:spPr>
          <a:xfrm>
            <a:off x="640080" y="3132820"/>
            <a:ext cx="3200400" cy="369332"/>
          </a:xfrm>
          <a:prstGeom prst="rect">
            <a:avLst/>
          </a:prstGeom>
          <a:noFill/>
        </p:spPr>
        <p:txBody>
          <a:bodyPr wrap="square" rtlCol="0">
            <a:spAutoFit/>
          </a:bodyPr>
          <a:lstStyle/>
          <a:p>
            <a:r>
              <a:rPr lang="es-CO" dirty="0"/>
              <a:t>Video de Menú Participa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64564991-9E12-0A9A-A5AC-3D3C96DE298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F7DA9547-FD65-991A-8A43-19828BB34287}"/>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9B04EC60-5D75-5C7B-DBE3-FE03A2B7531C}"/>
              </a:ext>
            </a:extLst>
          </p:cNvPr>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err="1">
                <a:solidFill>
                  <a:srgbClr val="1E2761"/>
                </a:solidFill>
                <a:latin typeface="Georgia" pitchFamily="34" charset="0"/>
                <a:ea typeface="Georgia" pitchFamily="34" charset="-122"/>
                <a:cs typeface="Georgia" pitchFamily="34" charset="-120"/>
              </a:rPr>
              <a:t>Operació</a:t>
            </a:r>
            <a:r>
              <a:rPr lang="es-CO" sz="2800" b="1" dirty="0">
                <a:solidFill>
                  <a:srgbClr val="1E2761"/>
                </a:solidFill>
                <a:latin typeface="Georgia" pitchFamily="34" charset="0"/>
                <a:ea typeface="Georgia" pitchFamily="34" charset="-122"/>
                <a:cs typeface="Georgia" pitchFamily="34" charset="-120"/>
              </a:rPr>
              <a:t>n del </a:t>
            </a:r>
            <a:r>
              <a:rPr lang="es-CO" sz="2800" b="1" noProof="0" dirty="0">
                <a:solidFill>
                  <a:srgbClr val="1E2761"/>
                </a:solidFill>
                <a:latin typeface="Georgia" pitchFamily="34" charset="0"/>
                <a:ea typeface="Georgia" pitchFamily="34" charset="-122"/>
                <a:cs typeface="Georgia" pitchFamily="34" charset="-120"/>
              </a:rPr>
              <a:t>Menú Participa en MIPG</a:t>
            </a:r>
            <a:endParaRPr lang="es-CO" sz="2800" noProof="0" dirty="0"/>
          </a:p>
        </p:txBody>
      </p:sp>
      <p:sp>
        <p:nvSpPr>
          <p:cNvPr id="13" name="Shape 9">
            <a:extLst>
              <a:ext uri="{FF2B5EF4-FFF2-40B4-BE49-F238E27FC236}">
                <a16:creationId xmlns:a16="http://schemas.microsoft.com/office/drawing/2014/main" id="{52818F52-B8FD-B8DA-0C1D-474F709976FA}"/>
              </a:ext>
            </a:extLst>
          </p:cNvPr>
          <p:cNvSpPr/>
          <p:nvPr/>
        </p:nvSpPr>
        <p:spPr>
          <a:xfrm>
            <a:off x="6300582" y="914400"/>
            <a:ext cx="2730695" cy="3552319"/>
          </a:xfrm>
          <a:prstGeom prst="rect">
            <a:avLst/>
          </a:prstGeom>
          <a:solidFill>
            <a:srgbClr val="1E2761"/>
          </a:solidFill>
          <a:ln/>
        </p:spPr>
        <p:txBody>
          <a:bodyPr/>
          <a:lstStyle/>
          <a:p>
            <a:endParaRPr lang="es-CO" noProof="0" dirty="0"/>
          </a:p>
        </p:txBody>
      </p:sp>
      <p:pic>
        <p:nvPicPr>
          <p:cNvPr id="14" name="Image 2" descr="preencoded.png">
            <a:extLst>
              <a:ext uri="{FF2B5EF4-FFF2-40B4-BE49-F238E27FC236}">
                <a16:creationId xmlns:a16="http://schemas.microsoft.com/office/drawing/2014/main" id="{8849FA19-BE76-CF7D-6D20-1CED7DDBFD93}"/>
              </a:ext>
            </a:extLst>
          </p:cNvPr>
          <p:cNvPicPr>
            <a:picLocks noChangeAspect="1"/>
          </p:cNvPicPr>
          <p:nvPr/>
        </p:nvPicPr>
        <p:blipFill>
          <a:blip r:embed="rId3"/>
          <a:stretch>
            <a:fillRect/>
          </a:stretch>
        </p:blipFill>
        <p:spPr>
          <a:xfrm>
            <a:off x="6472528" y="1054181"/>
            <a:ext cx="320040" cy="320040"/>
          </a:xfrm>
          <a:prstGeom prst="rect">
            <a:avLst/>
          </a:prstGeom>
        </p:spPr>
      </p:pic>
      <p:sp>
        <p:nvSpPr>
          <p:cNvPr id="15" name="Text 10">
            <a:extLst>
              <a:ext uri="{FF2B5EF4-FFF2-40B4-BE49-F238E27FC236}">
                <a16:creationId xmlns:a16="http://schemas.microsoft.com/office/drawing/2014/main" id="{16BD3467-4A4B-7987-863C-37AFBC436694}"/>
              </a:ext>
            </a:extLst>
          </p:cNvPr>
          <p:cNvSpPr/>
          <p:nvPr/>
        </p:nvSpPr>
        <p:spPr>
          <a:xfrm>
            <a:off x="6885666" y="1051792"/>
            <a:ext cx="2026343" cy="499364"/>
          </a:xfrm>
          <a:prstGeom prst="rect">
            <a:avLst/>
          </a:prstGeom>
          <a:noFill/>
          <a:ln/>
        </p:spPr>
        <p:txBody>
          <a:bodyPr wrap="square" lIns="0" tIns="0" rIns="0" bIns="0" rtlCol="0" anchor="ctr"/>
          <a:lstStyle/>
          <a:p>
            <a:pPr marL="0" indent="0">
              <a:buNone/>
            </a:pPr>
            <a:r>
              <a:rPr lang="es-CO" sz="1300" noProof="0" dirty="0">
                <a:solidFill>
                  <a:srgbClr val="FFFFFF"/>
                </a:solidFill>
                <a:latin typeface="Calibri" pitchFamily="34" charset="0"/>
                <a:ea typeface="Calibri" pitchFamily="34" charset="-122"/>
                <a:cs typeface="Calibri" pitchFamily="34" charset="-120"/>
              </a:rPr>
              <a:t>2. Direccionamiento Estratégico y Planeación</a:t>
            </a:r>
          </a:p>
        </p:txBody>
      </p:sp>
      <p:pic>
        <p:nvPicPr>
          <p:cNvPr id="16" name="Imagen 15" descr="Texto&#10;&#10;Descripción generada automáticamente con confianza media">
            <a:extLst>
              <a:ext uri="{FF2B5EF4-FFF2-40B4-BE49-F238E27FC236}">
                <a16:creationId xmlns:a16="http://schemas.microsoft.com/office/drawing/2014/main" id="{F285C8D0-D579-C38E-333D-4FE142C87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17" name="Imagen 16">
            <a:extLst>
              <a:ext uri="{FF2B5EF4-FFF2-40B4-BE49-F238E27FC236}">
                <a16:creationId xmlns:a16="http://schemas.microsoft.com/office/drawing/2014/main" id="{C59C0FD2-AB08-0BC8-15DF-2ED663B844E4}"/>
              </a:ext>
            </a:extLst>
          </p:cNvPr>
          <p:cNvPicPr>
            <a:picLocks noChangeAspect="1"/>
          </p:cNvPicPr>
          <p:nvPr/>
        </p:nvPicPr>
        <p:blipFill>
          <a:blip r:embed="rId5"/>
          <a:stretch>
            <a:fillRect/>
          </a:stretch>
        </p:blipFill>
        <p:spPr>
          <a:xfrm>
            <a:off x="112722" y="914400"/>
            <a:ext cx="6276173" cy="4135916"/>
          </a:xfrm>
          <a:prstGeom prst="rect">
            <a:avLst/>
          </a:prstGeom>
        </p:spPr>
      </p:pic>
      <p:pic>
        <p:nvPicPr>
          <p:cNvPr id="18" name="Image 2" descr="preencoded.png">
            <a:extLst>
              <a:ext uri="{FF2B5EF4-FFF2-40B4-BE49-F238E27FC236}">
                <a16:creationId xmlns:a16="http://schemas.microsoft.com/office/drawing/2014/main" id="{302463D8-B386-6C00-4C76-165EC7BDFCBA}"/>
              </a:ext>
            </a:extLst>
          </p:cNvPr>
          <p:cNvPicPr>
            <a:picLocks noChangeAspect="1"/>
          </p:cNvPicPr>
          <p:nvPr/>
        </p:nvPicPr>
        <p:blipFill>
          <a:blip r:embed="rId3"/>
          <a:stretch>
            <a:fillRect/>
          </a:stretch>
        </p:blipFill>
        <p:spPr>
          <a:xfrm>
            <a:off x="6472528" y="1690937"/>
            <a:ext cx="320040" cy="320040"/>
          </a:xfrm>
          <a:prstGeom prst="rect">
            <a:avLst/>
          </a:prstGeom>
        </p:spPr>
      </p:pic>
      <p:sp>
        <p:nvSpPr>
          <p:cNvPr id="19" name="Text 10">
            <a:extLst>
              <a:ext uri="{FF2B5EF4-FFF2-40B4-BE49-F238E27FC236}">
                <a16:creationId xmlns:a16="http://schemas.microsoft.com/office/drawing/2014/main" id="{F1E18CBC-0DB9-0222-263C-8B19B504818E}"/>
              </a:ext>
            </a:extLst>
          </p:cNvPr>
          <p:cNvSpPr/>
          <p:nvPr/>
        </p:nvSpPr>
        <p:spPr>
          <a:xfrm>
            <a:off x="6885666" y="1688548"/>
            <a:ext cx="2026343" cy="499364"/>
          </a:xfrm>
          <a:prstGeom prst="rect">
            <a:avLst/>
          </a:prstGeom>
          <a:noFill/>
          <a:ln/>
        </p:spPr>
        <p:txBody>
          <a:bodyPr wrap="square" lIns="0" tIns="0" rIns="0" bIns="0" rtlCol="0" anchor="ctr"/>
          <a:lstStyle/>
          <a:p>
            <a:pPr marL="0" indent="0">
              <a:buNone/>
            </a:pPr>
            <a:r>
              <a:rPr lang="es-ES" sz="1300" noProof="0" dirty="0">
                <a:solidFill>
                  <a:srgbClr val="FFFFFF"/>
                </a:solidFill>
                <a:latin typeface="Calibri" pitchFamily="34" charset="0"/>
                <a:ea typeface="Calibri" pitchFamily="34" charset="-122"/>
                <a:cs typeface="Calibri" pitchFamily="34" charset="-120"/>
              </a:rPr>
              <a:t>3. Gestión con Valores para Resultados</a:t>
            </a:r>
          </a:p>
        </p:txBody>
      </p:sp>
      <p:pic>
        <p:nvPicPr>
          <p:cNvPr id="20" name="Image 2" descr="preencoded.png">
            <a:extLst>
              <a:ext uri="{FF2B5EF4-FFF2-40B4-BE49-F238E27FC236}">
                <a16:creationId xmlns:a16="http://schemas.microsoft.com/office/drawing/2014/main" id="{DA82B57A-B9AC-ED21-78F9-098C843133F9}"/>
              </a:ext>
            </a:extLst>
          </p:cNvPr>
          <p:cNvPicPr>
            <a:picLocks noChangeAspect="1"/>
          </p:cNvPicPr>
          <p:nvPr/>
        </p:nvPicPr>
        <p:blipFill>
          <a:blip r:embed="rId3"/>
          <a:stretch>
            <a:fillRect/>
          </a:stretch>
        </p:blipFill>
        <p:spPr>
          <a:xfrm>
            <a:off x="6487890" y="2266729"/>
            <a:ext cx="320040" cy="320040"/>
          </a:xfrm>
          <a:prstGeom prst="rect">
            <a:avLst/>
          </a:prstGeom>
        </p:spPr>
      </p:pic>
      <p:sp>
        <p:nvSpPr>
          <p:cNvPr id="21" name="Text 10">
            <a:extLst>
              <a:ext uri="{FF2B5EF4-FFF2-40B4-BE49-F238E27FC236}">
                <a16:creationId xmlns:a16="http://schemas.microsoft.com/office/drawing/2014/main" id="{D888BB33-B0D0-A53E-13FA-2DD3F725E114}"/>
              </a:ext>
            </a:extLst>
          </p:cNvPr>
          <p:cNvSpPr/>
          <p:nvPr/>
        </p:nvSpPr>
        <p:spPr>
          <a:xfrm>
            <a:off x="6914280" y="2264340"/>
            <a:ext cx="2026343" cy="371753"/>
          </a:xfrm>
          <a:prstGeom prst="rect">
            <a:avLst/>
          </a:prstGeom>
          <a:noFill/>
          <a:ln/>
        </p:spPr>
        <p:txBody>
          <a:bodyPr wrap="square" lIns="0" tIns="0" rIns="0" bIns="0" rtlCol="0" anchor="ctr"/>
          <a:lstStyle/>
          <a:p>
            <a:pPr marL="0" indent="0">
              <a:buNone/>
            </a:pPr>
            <a:r>
              <a:rPr lang="es-ES" sz="1300" noProof="0" dirty="0">
                <a:solidFill>
                  <a:srgbClr val="FFFFFF"/>
                </a:solidFill>
                <a:latin typeface="Calibri" pitchFamily="34" charset="0"/>
                <a:ea typeface="Calibri" pitchFamily="34" charset="-122"/>
                <a:cs typeface="Calibri" pitchFamily="34" charset="-120"/>
              </a:rPr>
              <a:t>4. Evaluación de Resultados</a:t>
            </a:r>
          </a:p>
        </p:txBody>
      </p:sp>
      <p:pic>
        <p:nvPicPr>
          <p:cNvPr id="22" name="Image 2" descr="preencoded.png">
            <a:extLst>
              <a:ext uri="{FF2B5EF4-FFF2-40B4-BE49-F238E27FC236}">
                <a16:creationId xmlns:a16="http://schemas.microsoft.com/office/drawing/2014/main" id="{A25E0991-57A2-B1F1-6A60-D6F554C68E0B}"/>
              </a:ext>
            </a:extLst>
          </p:cNvPr>
          <p:cNvPicPr>
            <a:picLocks noChangeAspect="1"/>
          </p:cNvPicPr>
          <p:nvPr/>
        </p:nvPicPr>
        <p:blipFill>
          <a:blip r:embed="rId3"/>
          <a:stretch>
            <a:fillRect/>
          </a:stretch>
        </p:blipFill>
        <p:spPr>
          <a:xfrm>
            <a:off x="6495057" y="2721807"/>
            <a:ext cx="320040" cy="320040"/>
          </a:xfrm>
          <a:prstGeom prst="rect">
            <a:avLst/>
          </a:prstGeom>
        </p:spPr>
      </p:pic>
      <p:sp>
        <p:nvSpPr>
          <p:cNvPr id="23" name="Text 10">
            <a:extLst>
              <a:ext uri="{FF2B5EF4-FFF2-40B4-BE49-F238E27FC236}">
                <a16:creationId xmlns:a16="http://schemas.microsoft.com/office/drawing/2014/main" id="{DFEBDF67-8C59-00B3-BBD3-E1F51DA3FAEF}"/>
              </a:ext>
            </a:extLst>
          </p:cNvPr>
          <p:cNvSpPr/>
          <p:nvPr/>
        </p:nvSpPr>
        <p:spPr>
          <a:xfrm>
            <a:off x="6908195" y="2719418"/>
            <a:ext cx="2085314" cy="371753"/>
          </a:xfrm>
          <a:prstGeom prst="rect">
            <a:avLst/>
          </a:prstGeom>
          <a:noFill/>
          <a:ln/>
        </p:spPr>
        <p:txBody>
          <a:bodyPr wrap="square" lIns="0" tIns="0" rIns="0" bIns="0" rtlCol="0" anchor="ctr"/>
          <a:lstStyle/>
          <a:p>
            <a:pPr marL="0" indent="0">
              <a:buNone/>
            </a:pPr>
            <a:r>
              <a:rPr lang="es-ES" sz="1300" noProof="0" dirty="0">
                <a:solidFill>
                  <a:srgbClr val="FFFFFF"/>
                </a:solidFill>
                <a:latin typeface="Calibri" pitchFamily="34" charset="0"/>
                <a:ea typeface="Calibri" pitchFamily="34" charset="-122"/>
                <a:cs typeface="Calibri" pitchFamily="34" charset="-120"/>
              </a:rPr>
              <a:t>5. Información y Comunicación</a:t>
            </a:r>
          </a:p>
          <a:p>
            <a:pPr marL="0" indent="0">
              <a:buNone/>
            </a:pPr>
            <a:endParaRPr lang="es-ES" sz="1300" noProof="0" dirty="0">
              <a:solidFill>
                <a:srgbClr val="FFFFFF"/>
              </a:solidFill>
              <a:latin typeface="Calibri" pitchFamily="34" charset="0"/>
              <a:ea typeface="Calibri" pitchFamily="34" charset="-122"/>
              <a:cs typeface="Calibri" pitchFamily="34" charset="-120"/>
            </a:endParaRPr>
          </a:p>
        </p:txBody>
      </p:sp>
      <p:pic>
        <p:nvPicPr>
          <p:cNvPr id="24" name="Image 2" descr="preencoded.png">
            <a:extLst>
              <a:ext uri="{FF2B5EF4-FFF2-40B4-BE49-F238E27FC236}">
                <a16:creationId xmlns:a16="http://schemas.microsoft.com/office/drawing/2014/main" id="{983B4DDC-D572-67EC-BFD6-8C269DC4905B}"/>
              </a:ext>
            </a:extLst>
          </p:cNvPr>
          <p:cNvPicPr>
            <a:picLocks noChangeAspect="1"/>
          </p:cNvPicPr>
          <p:nvPr/>
        </p:nvPicPr>
        <p:blipFill>
          <a:blip r:embed="rId3"/>
          <a:stretch>
            <a:fillRect/>
          </a:stretch>
        </p:blipFill>
        <p:spPr>
          <a:xfrm>
            <a:off x="6495057" y="3176885"/>
            <a:ext cx="320040" cy="302392"/>
          </a:xfrm>
          <a:prstGeom prst="rect">
            <a:avLst/>
          </a:prstGeom>
        </p:spPr>
      </p:pic>
      <p:sp>
        <p:nvSpPr>
          <p:cNvPr id="25" name="Text 10">
            <a:extLst>
              <a:ext uri="{FF2B5EF4-FFF2-40B4-BE49-F238E27FC236}">
                <a16:creationId xmlns:a16="http://schemas.microsoft.com/office/drawing/2014/main" id="{5AC39586-A841-5D52-F713-215C1485EEA6}"/>
              </a:ext>
            </a:extLst>
          </p:cNvPr>
          <p:cNvSpPr/>
          <p:nvPr/>
        </p:nvSpPr>
        <p:spPr>
          <a:xfrm>
            <a:off x="6914279" y="3123876"/>
            <a:ext cx="2026343" cy="371753"/>
          </a:xfrm>
          <a:prstGeom prst="rect">
            <a:avLst/>
          </a:prstGeom>
          <a:noFill/>
          <a:ln/>
        </p:spPr>
        <p:txBody>
          <a:bodyPr wrap="square" lIns="0" tIns="0" rIns="0" bIns="0" rtlCol="0" anchor="ctr"/>
          <a:lstStyle/>
          <a:p>
            <a:pPr marL="0" indent="0">
              <a:buNone/>
            </a:pPr>
            <a:r>
              <a:rPr lang="es-ES" sz="1300" noProof="0" dirty="0">
                <a:solidFill>
                  <a:srgbClr val="FFFFFF"/>
                </a:solidFill>
                <a:latin typeface="Calibri" pitchFamily="34" charset="0"/>
                <a:ea typeface="Calibri" pitchFamily="34" charset="-122"/>
                <a:cs typeface="Calibri" pitchFamily="34" charset="-120"/>
              </a:rPr>
              <a:t>4. Evaluación de Resultados</a:t>
            </a:r>
          </a:p>
        </p:txBody>
      </p:sp>
    </p:spTree>
    <p:extLst>
      <p:ext uri="{BB962C8B-B14F-4D97-AF65-F5344CB8AC3E}">
        <p14:creationId xmlns:p14="http://schemas.microsoft.com/office/powerpoint/2010/main" val="1152867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A614C5F3-92B4-62D5-BB16-D9012E80F2F8}"/>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E51723B-A14B-8571-0C63-6FF51CD1D49E}"/>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E3C37E32-F438-E320-6118-3142E18FBC46}"/>
              </a:ext>
            </a:extLst>
          </p:cNvPr>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err="1">
                <a:solidFill>
                  <a:srgbClr val="1E2761"/>
                </a:solidFill>
                <a:latin typeface="Georgia" pitchFamily="34" charset="0"/>
                <a:ea typeface="Georgia" pitchFamily="34" charset="-122"/>
                <a:cs typeface="Georgia" pitchFamily="34" charset="-120"/>
              </a:rPr>
              <a:t>Operació</a:t>
            </a:r>
            <a:r>
              <a:rPr lang="es-CO" sz="2800" b="1" dirty="0">
                <a:solidFill>
                  <a:srgbClr val="1E2761"/>
                </a:solidFill>
                <a:latin typeface="Georgia" pitchFamily="34" charset="0"/>
                <a:ea typeface="Georgia" pitchFamily="34" charset="-122"/>
                <a:cs typeface="Georgia" pitchFamily="34" charset="-120"/>
              </a:rPr>
              <a:t>n del </a:t>
            </a:r>
            <a:r>
              <a:rPr lang="es-CO" sz="2800" b="1" noProof="0" dirty="0">
                <a:solidFill>
                  <a:srgbClr val="1E2761"/>
                </a:solidFill>
                <a:latin typeface="Georgia" pitchFamily="34" charset="0"/>
                <a:ea typeface="Georgia" pitchFamily="34" charset="-122"/>
                <a:cs typeface="Georgia" pitchFamily="34" charset="-120"/>
              </a:rPr>
              <a:t>Menú Participa en MIPG</a:t>
            </a:r>
            <a:endParaRPr lang="es-CO" sz="2800" noProof="0" dirty="0"/>
          </a:p>
        </p:txBody>
      </p:sp>
      <p:sp>
        <p:nvSpPr>
          <p:cNvPr id="4" name="Text 2">
            <a:extLst>
              <a:ext uri="{FF2B5EF4-FFF2-40B4-BE49-F238E27FC236}">
                <a16:creationId xmlns:a16="http://schemas.microsoft.com/office/drawing/2014/main" id="{1155D69D-9FB1-7DB0-71BB-DDD35AC384C1}"/>
              </a:ext>
            </a:extLst>
          </p:cNvPr>
          <p:cNvSpPr/>
          <p:nvPr/>
        </p:nvSpPr>
        <p:spPr>
          <a:xfrm>
            <a:off x="548640" y="1097280"/>
            <a:ext cx="5212080" cy="3792772"/>
          </a:xfrm>
          <a:prstGeom prst="rect">
            <a:avLst/>
          </a:prstGeom>
          <a:noFill/>
          <a:ln/>
        </p:spPr>
        <p:txBody>
          <a:bodyPr wrap="square" lIns="0" tIns="0" rIns="0" bIns="0" rtlCol="0" anchor="t"/>
          <a:lstStyle/>
          <a:p>
            <a:pPr marL="0" indent="0">
              <a:lnSpc>
                <a:spcPct val="115000"/>
              </a:lnSpc>
              <a:buNone/>
            </a:pPr>
            <a:r>
              <a:rPr lang="es-CO" sz="1500" b="1" noProof="0" dirty="0">
                <a:solidFill>
                  <a:srgbClr val="1E2761"/>
                </a:solidFill>
                <a:latin typeface="Calibri" pitchFamily="34" charset="0"/>
                <a:ea typeface="Calibri" pitchFamily="34" charset="-122"/>
                <a:cs typeface="Calibri" pitchFamily="34" charset="-120"/>
              </a:rPr>
              <a:t>DIRECCIONAMIENTO ESTRATÉGICO Y PLANEACIÓN</a:t>
            </a:r>
          </a:p>
          <a:p>
            <a:pPr marL="0" indent="0">
              <a:lnSpc>
                <a:spcPct val="115000"/>
              </a:lnSpc>
              <a:buNone/>
            </a:pPr>
            <a:r>
              <a:rPr lang="es-CO" sz="1400" noProof="0" dirty="0">
                <a:solidFill>
                  <a:srgbClr val="1A1F36"/>
                </a:solidFill>
                <a:latin typeface="Calibri" pitchFamily="34" charset="0"/>
                <a:ea typeface="Calibri" pitchFamily="34" charset="-122"/>
                <a:cs typeface="Calibri" pitchFamily="34" charset="-120"/>
              </a:rPr>
              <a:t>Involucra la Política de </a:t>
            </a:r>
            <a:r>
              <a:rPr lang="es-CO" sz="1400" b="1" noProof="0" dirty="0">
                <a:solidFill>
                  <a:srgbClr val="1A1F36"/>
                </a:solidFill>
                <a:latin typeface="Calibri" pitchFamily="34" charset="0"/>
                <a:ea typeface="Calibri" pitchFamily="34" charset="-122"/>
                <a:cs typeface="Calibri" pitchFamily="34" charset="-120"/>
              </a:rPr>
              <a:t>Gestión Presupuestal </a:t>
            </a:r>
            <a:r>
              <a:rPr lang="es-CO" sz="1400" noProof="0" dirty="0">
                <a:solidFill>
                  <a:srgbClr val="1A1F36"/>
                </a:solidFill>
                <a:latin typeface="Calibri" pitchFamily="34" charset="0"/>
                <a:ea typeface="Calibri" pitchFamily="34" charset="-122"/>
                <a:cs typeface="Calibri" pitchFamily="34" charset="-120"/>
              </a:rPr>
              <a:t>con la consolidación del Plan Anticorrupción y Atención al Ciudadano </a:t>
            </a:r>
            <a:r>
              <a:rPr lang="es-CO" sz="1400" b="1" noProof="0" dirty="0">
                <a:solidFill>
                  <a:srgbClr val="1A1F36"/>
                </a:solidFill>
                <a:latin typeface="Calibri" pitchFamily="34" charset="0"/>
                <a:ea typeface="Calibri" pitchFamily="34" charset="-122"/>
                <a:cs typeface="Calibri" pitchFamily="34" charset="-120"/>
              </a:rPr>
              <a:t>PAAC. (</a:t>
            </a:r>
            <a:r>
              <a:rPr lang="es-CO" sz="1400" noProof="0" dirty="0" err="1">
                <a:solidFill>
                  <a:srgbClr val="1A1F36"/>
                </a:solidFill>
                <a:latin typeface="Calibri" pitchFamily="34" charset="0"/>
                <a:ea typeface="Calibri" pitchFamily="34" charset="-122"/>
                <a:cs typeface="Calibri" pitchFamily="34" charset="-120"/>
              </a:rPr>
              <a:t>Artc</a:t>
            </a:r>
            <a:r>
              <a:rPr lang="es-CO" sz="1400" noProof="0" dirty="0">
                <a:solidFill>
                  <a:srgbClr val="1A1F36"/>
                </a:solidFill>
                <a:latin typeface="Calibri" pitchFamily="34" charset="0"/>
                <a:ea typeface="Calibri" pitchFamily="34" charset="-122"/>
                <a:cs typeface="Calibri" pitchFamily="34" charset="-120"/>
              </a:rPr>
              <a:t> 73 Ley 1474 de 2011).</a:t>
            </a:r>
            <a:endParaRPr lang="es-CO" sz="1500" noProof="0" dirty="0"/>
          </a:p>
          <a:p>
            <a:pPr marL="0" indent="0">
              <a:lnSpc>
                <a:spcPct val="115000"/>
              </a:lnSpc>
              <a:buNone/>
            </a:pPr>
            <a:endParaRPr lang="es-CO" sz="1500" noProof="0" dirty="0"/>
          </a:p>
          <a:p>
            <a:pPr>
              <a:lnSpc>
                <a:spcPct val="115000"/>
              </a:lnSpc>
            </a:pPr>
            <a:r>
              <a:rPr lang="es-CO" sz="1500" b="1" dirty="0">
                <a:solidFill>
                  <a:srgbClr val="1E2761"/>
                </a:solidFill>
                <a:latin typeface="Calibri" pitchFamily="34" charset="0"/>
                <a:ea typeface="Calibri" pitchFamily="34" charset="-122"/>
                <a:cs typeface="Calibri" pitchFamily="34" charset="-120"/>
              </a:rPr>
              <a:t>GESTIÓN CON VALORES PARA RESULTADOS</a:t>
            </a:r>
          </a:p>
          <a:p>
            <a:pPr marL="0" indent="0">
              <a:lnSpc>
                <a:spcPct val="115000"/>
              </a:lnSpc>
              <a:buNone/>
            </a:pPr>
            <a:r>
              <a:rPr lang="es-CO" sz="1400" noProof="0" dirty="0">
                <a:solidFill>
                  <a:srgbClr val="1A1F36"/>
                </a:solidFill>
                <a:latin typeface="Calibri" pitchFamily="34" charset="0"/>
                <a:ea typeface="Calibri" pitchFamily="34" charset="-122"/>
                <a:cs typeface="Calibri" pitchFamily="34" charset="-120"/>
              </a:rPr>
              <a:t>Involucra las siguientes Políticas para operar internamente:</a:t>
            </a:r>
          </a:p>
          <a:p>
            <a:pPr marL="285750" indent="-285750">
              <a:lnSpc>
                <a:spcPct val="115000"/>
              </a:lnSpc>
              <a:buFont typeface="Arial" panose="020B0604020202020204" pitchFamily="34" charset="0"/>
              <a:buChar char="•"/>
            </a:pPr>
            <a:r>
              <a:rPr lang="es-CO" sz="1500" noProof="0" dirty="0"/>
              <a:t>Gobierno Digital</a:t>
            </a:r>
          </a:p>
          <a:p>
            <a:pPr marL="285750" indent="-285750">
              <a:lnSpc>
                <a:spcPct val="115000"/>
              </a:lnSpc>
              <a:buFont typeface="Arial" panose="020B0604020202020204" pitchFamily="34" charset="0"/>
              <a:buChar char="•"/>
            </a:pPr>
            <a:r>
              <a:rPr lang="es-CO" sz="1500" dirty="0"/>
              <a:t>Seguridad Digital</a:t>
            </a:r>
            <a:endParaRPr lang="es-CO" sz="1500" noProof="0" dirty="0"/>
          </a:p>
        </p:txBody>
      </p:sp>
      <p:pic>
        <p:nvPicPr>
          <p:cNvPr id="16" name="Imagen 15" descr="Texto&#10;&#10;Descripción generada automáticamente con confianza media">
            <a:extLst>
              <a:ext uri="{FF2B5EF4-FFF2-40B4-BE49-F238E27FC236}">
                <a16:creationId xmlns:a16="http://schemas.microsoft.com/office/drawing/2014/main" id="{201C12A0-E103-1F6D-1633-8B0C52310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sp>
        <p:nvSpPr>
          <p:cNvPr id="17" name="Rectángulo redondeado 1">
            <a:extLst>
              <a:ext uri="{FF2B5EF4-FFF2-40B4-BE49-F238E27FC236}">
                <a16:creationId xmlns:a16="http://schemas.microsoft.com/office/drawing/2014/main" id="{B1FC1BB1-7A4B-F0E5-24E1-E6B5BD6598E2}"/>
              </a:ext>
            </a:extLst>
          </p:cNvPr>
          <p:cNvSpPr/>
          <p:nvPr/>
        </p:nvSpPr>
        <p:spPr>
          <a:xfrm>
            <a:off x="6315590" y="3026319"/>
            <a:ext cx="2590800" cy="353846"/>
          </a:xfrm>
          <a:prstGeom prst="roundRect">
            <a:avLst>
              <a:gd name="adj" fmla="val 50000"/>
            </a:avLst>
          </a:prstGeom>
          <a:solidFill>
            <a:srgbClr val="FF720C"/>
          </a:solidFill>
          <a:ln>
            <a:noFill/>
          </a:ln>
        </p:spPr>
        <p:style>
          <a:lnRef idx="3">
            <a:schemeClr val="lt1"/>
          </a:lnRef>
          <a:fillRef idx="1">
            <a:schemeClr val="accent6"/>
          </a:fillRef>
          <a:effectRef idx="1">
            <a:schemeClr val="accent6"/>
          </a:effectRef>
          <a:fontRef idx="minor">
            <a:schemeClr val="lt1"/>
          </a:fontRef>
        </p:style>
        <p:txBody>
          <a:bodyPr rtlCol="0" anchor="ctr"/>
          <a:lstStyle/>
          <a:p>
            <a:r>
              <a:rPr lang="es-ES_tradnl" sz="1200" b="1" i="1" dirty="0">
                <a:latin typeface="Century Gothic" charset="0"/>
                <a:ea typeface="Century Gothic" charset="0"/>
                <a:cs typeface="Century Gothic" charset="0"/>
              </a:rPr>
              <a:t>De la ventanilla hacia adentro</a:t>
            </a:r>
          </a:p>
        </p:txBody>
      </p:sp>
      <p:pic>
        <p:nvPicPr>
          <p:cNvPr id="18" name="Imagen 17">
            <a:extLst>
              <a:ext uri="{FF2B5EF4-FFF2-40B4-BE49-F238E27FC236}">
                <a16:creationId xmlns:a16="http://schemas.microsoft.com/office/drawing/2014/main" id="{A8273051-F37E-EEF9-5457-92C0E16CF6C2}"/>
              </a:ext>
            </a:extLst>
          </p:cNvPr>
          <p:cNvPicPr>
            <a:picLocks noChangeAspect="1"/>
          </p:cNvPicPr>
          <p:nvPr/>
        </p:nvPicPr>
        <p:blipFill>
          <a:blip r:embed="rId4">
            <a:grayscl/>
          </a:blip>
          <a:stretch>
            <a:fillRect/>
          </a:stretch>
        </p:blipFill>
        <p:spPr>
          <a:xfrm>
            <a:off x="6757970" y="1268545"/>
            <a:ext cx="1395142" cy="1395142"/>
          </a:xfrm>
          <a:prstGeom prst="rect">
            <a:avLst/>
          </a:prstGeom>
        </p:spPr>
      </p:pic>
    </p:spTree>
    <p:extLst>
      <p:ext uri="{BB962C8B-B14F-4D97-AF65-F5344CB8AC3E}">
        <p14:creationId xmlns:p14="http://schemas.microsoft.com/office/powerpoint/2010/main" val="338442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900" decel="100000" fill="hold"/>
                                        <p:tgtEl>
                                          <p:spTgt spid="1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B425F8C0-6F6B-7AC5-527B-852D4166A3E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F628859-12D9-6D89-4470-C6923990BF81}"/>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A1FB051B-D8C7-4823-A908-7672FAC48B89}"/>
              </a:ext>
            </a:extLst>
          </p:cNvPr>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err="1">
                <a:solidFill>
                  <a:srgbClr val="1E2761"/>
                </a:solidFill>
                <a:latin typeface="Georgia" pitchFamily="34" charset="0"/>
                <a:ea typeface="Georgia" pitchFamily="34" charset="-122"/>
                <a:cs typeface="Georgia" pitchFamily="34" charset="-120"/>
              </a:rPr>
              <a:t>Operació</a:t>
            </a:r>
            <a:r>
              <a:rPr lang="es-CO" sz="2800" b="1" dirty="0">
                <a:solidFill>
                  <a:srgbClr val="1E2761"/>
                </a:solidFill>
                <a:latin typeface="Georgia" pitchFamily="34" charset="0"/>
                <a:ea typeface="Georgia" pitchFamily="34" charset="-122"/>
                <a:cs typeface="Georgia" pitchFamily="34" charset="-120"/>
              </a:rPr>
              <a:t>n del </a:t>
            </a:r>
            <a:r>
              <a:rPr lang="es-CO" sz="2800" b="1" noProof="0" dirty="0">
                <a:solidFill>
                  <a:srgbClr val="1E2761"/>
                </a:solidFill>
                <a:latin typeface="Georgia" pitchFamily="34" charset="0"/>
                <a:ea typeface="Georgia" pitchFamily="34" charset="-122"/>
                <a:cs typeface="Georgia" pitchFamily="34" charset="-120"/>
              </a:rPr>
              <a:t>Menú Participa en MIPG</a:t>
            </a:r>
            <a:endParaRPr lang="es-CO" sz="2800" noProof="0" dirty="0"/>
          </a:p>
        </p:txBody>
      </p:sp>
      <p:sp>
        <p:nvSpPr>
          <p:cNvPr id="4" name="Text 2">
            <a:extLst>
              <a:ext uri="{FF2B5EF4-FFF2-40B4-BE49-F238E27FC236}">
                <a16:creationId xmlns:a16="http://schemas.microsoft.com/office/drawing/2014/main" id="{77352E3D-9B0B-3FA4-12DF-28DF7FDA514C}"/>
              </a:ext>
            </a:extLst>
          </p:cNvPr>
          <p:cNvSpPr/>
          <p:nvPr/>
        </p:nvSpPr>
        <p:spPr>
          <a:xfrm>
            <a:off x="548640" y="1097280"/>
            <a:ext cx="5212080" cy="3792772"/>
          </a:xfrm>
          <a:prstGeom prst="rect">
            <a:avLst/>
          </a:prstGeom>
          <a:noFill/>
          <a:ln/>
        </p:spPr>
        <p:txBody>
          <a:bodyPr wrap="square" lIns="0" tIns="0" rIns="0" bIns="0" rtlCol="0" anchor="t"/>
          <a:lstStyle/>
          <a:p>
            <a:pPr>
              <a:lnSpc>
                <a:spcPct val="115000"/>
              </a:lnSpc>
            </a:pPr>
            <a:r>
              <a:rPr lang="es-CO" sz="1500" b="1" dirty="0">
                <a:solidFill>
                  <a:srgbClr val="1E2761"/>
                </a:solidFill>
                <a:latin typeface="Calibri" pitchFamily="34" charset="0"/>
                <a:ea typeface="Calibri" pitchFamily="34" charset="-122"/>
                <a:cs typeface="Calibri" pitchFamily="34" charset="-120"/>
              </a:rPr>
              <a:t>GESTIÓN CON VALORES PARA RESULTADOS</a:t>
            </a:r>
          </a:p>
          <a:p>
            <a:pPr>
              <a:lnSpc>
                <a:spcPct val="115000"/>
              </a:lnSpc>
            </a:pPr>
            <a:r>
              <a:rPr lang="es-CO" sz="1500" dirty="0"/>
              <a:t>Otras Políticas que permiten mantener una constante interacción con la ciudadanía de manera transparente y participativa a través de la entrega de productos, servicios e información:</a:t>
            </a:r>
          </a:p>
          <a:p>
            <a:pPr marL="285750" indent="-285750">
              <a:lnSpc>
                <a:spcPct val="115000"/>
              </a:lnSpc>
              <a:buFont typeface="Arial" panose="020B0604020202020204" pitchFamily="34" charset="0"/>
              <a:buChar char="•"/>
            </a:pPr>
            <a:r>
              <a:rPr lang="es-CO" sz="1500" dirty="0"/>
              <a:t>Transparencia, Acceso a la Información Pública y Lucha contra la corrupción</a:t>
            </a:r>
          </a:p>
          <a:p>
            <a:pPr marL="285750" indent="-285750">
              <a:lnSpc>
                <a:spcPct val="115000"/>
              </a:lnSpc>
              <a:buFont typeface="Arial" panose="020B0604020202020204" pitchFamily="34" charset="0"/>
              <a:buChar char="•"/>
            </a:pPr>
            <a:r>
              <a:rPr lang="es-CO" sz="1500" noProof="0" dirty="0"/>
              <a:t>Servicio al Ciudadano</a:t>
            </a:r>
          </a:p>
          <a:p>
            <a:pPr marL="285750" indent="-285750">
              <a:lnSpc>
                <a:spcPct val="115000"/>
              </a:lnSpc>
              <a:buFont typeface="Arial" panose="020B0604020202020204" pitchFamily="34" charset="0"/>
              <a:buChar char="•"/>
            </a:pPr>
            <a:r>
              <a:rPr lang="es-CO" sz="1500" dirty="0"/>
              <a:t>Racionalización de Tramites</a:t>
            </a:r>
          </a:p>
          <a:p>
            <a:pPr marL="285750" indent="-285750">
              <a:lnSpc>
                <a:spcPct val="115000"/>
              </a:lnSpc>
              <a:buFont typeface="Arial" panose="020B0604020202020204" pitchFamily="34" charset="0"/>
              <a:buChar char="•"/>
            </a:pPr>
            <a:r>
              <a:rPr lang="es-CO" sz="1500" noProof="0" dirty="0"/>
              <a:t>Participación Ciudadana en la Gestión Pública</a:t>
            </a:r>
          </a:p>
          <a:p>
            <a:pPr marL="285750" indent="-285750">
              <a:lnSpc>
                <a:spcPct val="115000"/>
              </a:lnSpc>
              <a:buFont typeface="Arial" panose="020B0604020202020204" pitchFamily="34" charset="0"/>
              <a:buChar char="•"/>
            </a:pPr>
            <a:r>
              <a:rPr lang="es-CO" sz="1500" dirty="0"/>
              <a:t>Gobierno Digital</a:t>
            </a:r>
            <a:endParaRPr lang="es-CO" sz="1500" noProof="0" dirty="0"/>
          </a:p>
        </p:txBody>
      </p:sp>
      <p:pic>
        <p:nvPicPr>
          <p:cNvPr id="16" name="Imagen 15" descr="Texto&#10;&#10;Descripción generada automáticamente con confianza media">
            <a:extLst>
              <a:ext uri="{FF2B5EF4-FFF2-40B4-BE49-F238E27FC236}">
                <a16:creationId xmlns:a16="http://schemas.microsoft.com/office/drawing/2014/main" id="{4701BC66-F3AD-21E1-6AD9-BF7F53F1B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15" name="Imagen 14">
            <a:extLst>
              <a:ext uri="{FF2B5EF4-FFF2-40B4-BE49-F238E27FC236}">
                <a16:creationId xmlns:a16="http://schemas.microsoft.com/office/drawing/2014/main" id="{89416A13-4BBE-8FEA-66C0-096AF8D4A549}"/>
              </a:ext>
            </a:extLst>
          </p:cNvPr>
          <p:cNvPicPr>
            <a:picLocks noChangeAspect="1"/>
          </p:cNvPicPr>
          <p:nvPr/>
        </p:nvPicPr>
        <p:blipFill>
          <a:blip r:embed="rId4">
            <a:duotone>
              <a:schemeClr val="accent3">
                <a:shade val="45000"/>
                <a:satMod val="135000"/>
              </a:schemeClr>
              <a:prstClr val="white"/>
            </a:duotone>
          </a:blip>
          <a:stretch>
            <a:fillRect/>
          </a:stretch>
        </p:blipFill>
        <p:spPr>
          <a:xfrm>
            <a:off x="6933408" y="1418718"/>
            <a:ext cx="1171512" cy="1171512"/>
          </a:xfrm>
          <a:prstGeom prst="rect">
            <a:avLst/>
          </a:prstGeom>
        </p:spPr>
      </p:pic>
      <p:sp>
        <p:nvSpPr>
          <p:cNvPr id="17" name="Rectángulo redondeado 20">
            <a:extLst>
              <a:ext uri="{FF2B5EF4-FFF2-40B4-BE49-F238E27FC236}">
                <a16:creationId xmlns:a16="http://schemas.microsoft.com/office/drawing/2014/main" id="{F67D9967-6862-54EF-953D-BE0CD28607FE}"/>
              </a:ext>
            </a:extLst>
          </p:cNvPr>
          <p:cNvSpPr/>
          <p:nvPr/>
        </p:nvSpPr>
        <p:spPr>
          <a:xfrm>
            <a:off x="6357443" y="2854198"/>
            <a:ext cx="2590800" cy="366079"/>
          </a:xfrm>
          <a:prstGeom prst="roundRect">
            <a:avLst>
              <a:gd name="adj" fmla="val 50000"/>
            </a:avLst>
          </a:prstGeom>
          <a:solidFill>
            <a:srgbClr val="FF720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s-ES_tradnl" sz="1200" b="1" i="1" dirty="0">
                <a:latin typeface="Century Gothic" charset="0"/>
                <a:ea typeface="Century Gothic" charset="0"/>
                <a:cs typeface="Century Gothic" charset="0"/>
              </a:rPr>
              <a:t>Estado - Ciudadano</a:t>
            </a:r>
          </a:p>
        </p:txBody>
      </p:sp>
    </p:spTree>
    <p:extLst>
      <p:ext uri="{BB962C8B-B14F-4D97-AF65-F5344CB8AC3E}">
        <p14:creationId xmlns:p14="http://schemas.microsoft.com/office/powerpoint/2010/main" val="373624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a:extLst>
            <a:ext uri="{FF2B5EF4-FFF2-40B4-BE49-F238E27FC236}">
              <a16:creationId xmlns:a16="http://schemas.microsoft.com/office/drawing/2014/main" id="{D63EE75D-E439-56A2-5F75-73EFE6D44EE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A944AE7-748A-2E12-8D3C-FD66B4FE3116}"/>
              </a:ext>
            </a:extLst>
          </p:cNvPr>
          <p:cNvSpPr/>
          <p:nvPr/>
        </p:nvSpPr>
        <p:spPr>
          <a:xfrm>
            <a:off x="0" y="0"/>
            <a:ext cx="9144000" cy="54864"/>
          </a:xfrm>
          <a:prstGeom prst="rect">
            <a:avLst/>
          </a:prstGeom>
          <a:solidFill>
            <a:srgbClr val="D4A843"/>
          </a:solidFill>
          <a:ln/>
        </p:spPr>
        <p:txBody>
          <a:bodyPr/>
          <a:lstStyle/>
          <a:p>
            <a:endParaRPr lang="es-CO" noProof="0" dirty="0"/>
          </a:p>
        </p:txBody>
      </p:sp>
      <p:sp>
        <p:nvSpPr>
          <p:cNvPr id="3" name="Text 1">
            <a:extLst>
              <a:ext uri="{FF2B5EF4-FFF2-40B4-BE49-F238E27FC236}">
                <a16:creationId xmlns:a16="http://schemas.microsoft.com/office/drawing/2014/main" id="{CBCC8524-2533-60AF-5E48-0D379F54EFC8}"/>
              </a:ext>
            </a:extLst>
          </p:cNvPr>
          <p:cNvSpPr/>
          <p:nvPr/>
        </p:nvSpPr>
        <p:spPr>
          <a:xfrm>
            <a:off x="731520" y="320040"/>
            <a:ext cx="7315200" cy="594360"/>
          </a:xfrm>
          <a:prstGeom prst="rect">
            <a:avLst/>
          </a:prstGeom>
          <a:noFill/>
          <a:ln/>
        </p:spPr>
        <p:txBody>
          <a:bodyPr wrap="square" lIns="0" tIns="0" rIns="0" bIns="0" rtlCol="0" anchor="ctr"/>
          <a:lstStyle/>
          <a:p>
            <a:pPr marL="0" indent="0">
              <a:buNone/>
            </a:pPr>
            <a:r>
              <a:rPr lang="es-CO" sz="2800" b="1" noProof="0" dirty="0" err="1">
                <a:solidFill>
                  <a:srgbClr val="1E2761"/>
                </a:solidFill>
                <a:latin typeface="Georgia" pitchFamily="34" charset="0"/>
                <a:ea typeface="Georgia" pitchFamily="34" charset="-122"/>
                <a:cs typeface="Georgia" pitchFamily="34" charset="-120"/>
              </a:rPr>
              <a:t>Operació</a:t>
            </a:r>
            <a:r>
              <a:rPr lang="es-CO" sz="2800" b="1" dirty="0">
                <a:solidFill>
                  <a:srgbClr val="1E2761"/>
                </a:solidFill>
                <a:latin typeface="Georgia" pitchFamily="34" charset="0"/>
                <a:ea typeface="Georgia" pitchFamily="34" charset="-122"/>
                <a:cs typeface="Georgia" pitchFamily="34" charset="-120"/>
              </a:rPr>
              <a:t>n del </a:t>
            </a:r>
            <a:r>
              <a:rPr lang="es-CO" sz="2800" b="1" noProof="0" dirty="0">
                <a:solidFill>
                  <a:srgbClr val="1E2761"/>
                </a:solidFill>
                <a:latin typeface="Georgia" pitchFamily="34" charset="0"/>
                <a:ea typeface="Georgia" pitchFamily="34" charset="-122"/>
                <a:cs typeface="Georgia" pitchFamily="34" charset="-120"/>
              </a:rPr>
              <a:t>Menú Participa en MIPG</a:t>
            </a:r>
            <a:endParaRPr lang="es-CO" sz="2800" noProof="0" dirty="0"/>
          </a:p>
        </p:txBody>
      </p:sp>
      <p:sp>
        <p:nvSpPr>
          <p:cNvPr id="4" name="Text 2">
            <a:extLst>
              <a:ext uri="{FF2B5EF4-FFF2-40B4-BE49-F238E27FC236}">
                <a16:creationId xmlns:a16="http://schemas.microsoft.com/office/drawing/2014/main" id="{42305D79-5CD2-892D-CCBB-733BFBE3F733}"/>
              </a:ext>
            </a:extLst>
          </p:cNvPr>
          <p:cNvSpPr/>
          <p:nvPr/>
        </p:nvSpPr>
        <p:spPr>
          <a:xfrm>
            <a:off x="548640" y="1097280"/>
            <a:ext cx="4851621" cy="3792772"/>
          </a:xfrm>
          <a:prstGeom prst="rect">
            <a:avLst/>
          </a:prstGeom>
          <a:noFill/>
          <a:ln/>
        </p:spPr>
        <p:txBody>
          <a:bodyPr wrap="square" lIns="0" tIns="0" rIns="0" bIns="0" rtlCol="0" anchor="t"/>
          <a:lstStyle/>
          <a:p>
            <a:pPr marL="0" indent="0">
              <a:lnSpc>
                <a:spcPct val="115000"/>
              </a:lnSpc>
              <a:buNone/>
            </a:pPr>
            <a:r>
              <a:rPr lang="es-CO" sz="1500" b="1" noProof="0" dirty="0">
                <a:solidFill>
                  <a:srgbClr val="1E2761"/>
                </a:solidFill>
                <a:latin typeface="Calibri" pitchFamily="34" charset="0"/>
                <a:ea typeface="Calibri" pitchFamily="34" charset="-122"/>
                <a:cs typeface="Calibri" pitchFamily="34" charset="-120"/>
              </a:rPr>
              <a:t>EVALUACIÓN POR RESULTADOS</a:t>
            </a:r>
          </a:p>
          <a:p>
            <a:pPr marL="0" indent="0" algn="just">
              <a:lnSpc>
                <a:spcPct val="115000"/>
              </a:lnSpc>
              <a:buNone/>
            </a:pPr>
            <a:r>
              <a:rPr lang="es-CO" sz="1400" noProof="0" dirty="0">
                <a:solidFill>
                  <a:srgbClr val="1A1F36"/>
                </a:solidFill>
                <a:latin typeface="Calibri" pitchFamily="34" charset="0"/>
                <a:ea typeface="Calibri" pitchFamily="34" charset="-122"/>
                <a:cs typeface="Calibri" pitchFamily="34" charset="-120"/>
              </a:rPr>
              <a:t>Involucra la Política de </a:t>
            </a:r>
            <a:r>
              <a:rPr lang="es-ES" sz="1400" b="1" noProof="0" dirty="0">
                <a:solidFill>
                  <a:srgbClr val="1A1F36"/>
                </a:solidFill>
                <a:latin typeface="Calibri" pitchFamily="34" charset="0"/>
                <a:ea typeface="Calibri" pitchFamily="34" charset="-122"/>
                <a:cs typeface="Calibri" pitchFamily="34" charset="-120"/>
              </a:rPr>
              <a:t>Seguimiento y evaluación del desempeño institucional, </a:t>
            </a:r>
            <a:r>
              <a:rPr lang="es-ES" sz="1400" dirty="0">
                <a:solidFill>
                  <a:srgbClr val="1A1F36"/>
                </a:solidFill>
                <a:latin typeface="Calibri" pitchFamily="34" charset="0"/>
                <a:ea typeface="Calibri" pitchFamily="34" charset="-122"/>
                <a:cs typeface="Calibri" pitchFamily="34" charset="-120"/>
              </a:rPr>
              <a:t>me ayuda a s</a:t>
            </a:r>
            <a:r>
              <a:rPr lang="es-ES" sz="1400" noProof="0" dirty="0" err="1">
                <a:solidFill>
                  <a:srgbClr val="1A1F36"/>
                </a:solidFill>
                <a:latin typeface="Calibri" pitchFamily="34" charset="0"/>
                <a:ea typeface="Calibri" pitchFamily="34" charset="-122"/>
                <a:cs typeface="Calibri" pitchFamily="34" charset="-120"/>
              </a:rPr>
              <a:t>aber</a:t>
            </a:r>
            <a:r>
              <a:rPr lang="es-ES" sz="1400" noProof="0" dirty="0">
                <a:solidFill>
                  <a:srgbClr val="1A1F36"/>
                </a:solidFill>
                <a:latin typeface="Calibri" pitchFamily="34" charset="0"/>
                <a:ea typeface="Calibri" pitchFamily="34" charset="-122"/>
                <a:cs typeface="Calibri" pitchFamily="34" charset="-120"/>
              </a:rPr>
              <a:t> cómo va mi entidad me ayuda a tomar decisiones para una mejora continua.</a:t>
            </a:r>
          </a:p>
          <a:p>
            <a:pPr marL="0" indent="0">
              <a:lnSpc>
                <a:spcPct val="115000"/>
              </a:lnSpc>
              <a:buNone/>
            </a:pPr>
            <a:endParaRPr lang="es-CO" sz="1500" noProof="0" dirty="0"/>
          </a:p>
          <a:p>
            <a:pPr marL="0" indent="0">
              <a:lnSpc>
                <a:spcPct val="115000"/>
              </a:lnSpc>
              <a:buNone/>
            </a:pPr>
            <a:endParaRPr lang="es-CO" sz="1500" dirty="0"/>
          </a:p>
          <a:p>
            <a:pPr marL="0" indent="0">
              <a:lnSpc>
                <a:spcPct val="115000"/>
              </a:lnSpc>
              <a:buNone/>
            </a:pPr>
            <a:endParaRPr lang="es-CO" sz="1500" noProof="0" dirty="0"/>
          </a:p>
          <a:p>
            <a:pPr>
              <a:lnSpc>
                <a:spcPct val="115000"/>
              </a:lnSpc>
            </a:pPr>
            <a:r>
              <a:rPr lang="es-CO" sz="1500" b="1" dirty="0">
                <a:solidFill>
                  <a:srgbClr val="1E2761"/>
                </a:solidFill>
                <a:latin typeface="Calibri" pitchFamily="34" charset="0"/>
                <a:ea typeface="Calibri" pitchFamily="34" charset="-122"/>
                <a:cs typeface="Calibri" pitchFamily="34" charset="-120"/>
              </a:rPr>
              <a:t>INFORMACIÓN Y COMUNICACIÓN</a:t>
            </a:r>
          </a:p>
          <a:p>
            <a:pPr marL="0" indent="0">
              <a:lnSpc>
                <a:spcPct val="115000"/>
              </a:lnSpc>
              <a:buNone/>
            </a:pPr>
            <a:r>
              <a:rPr lang="es-CO" sz="1400" noProof="0" dirty="0">
                <a:solidFill>
                  <a:srgbClr val="1A1F36"/>
                </a:solidFill>
                <a:latin typeface="Calibri" pitchFamily="34" charset="0"/>
                <a:ea typeface="Calibri" pitchFamily="34" charset="-122"/>
                <a:cs typeface="Calibri" pitchFamily="34" charset="-120"/>
              </a:rPr>
              <a:t>Involucra las siguientes Políticas para interactuar con mi entorno y los diferentes grupos de valor: </a:t>
            </a:r>
          </a:p>
          <a:p>
            <a:pPr marL="285750" indent="-285750">
              <a:lnSpc>
                <a:spcPct val="115000"/>
              </a:lnSpc>
              <a:buFont typeface="Arial" panose="020B0604020202020204" pitchFamily="34" charset="0"/>
              <a:buChar char="•"/>
            </a:pPr>
            <a:r>
              <a:rPr lang="es-ES" sz="1500" noProof="0" dirty="0"/>
              <a:t>Transparencia, acceso a la información Pública y lucha contra la corrupción</a:t>
            </a:r>
          </a:p>
          <a:p>
            <a:pPr marL="285750" indent="-285750">
              <a:lnSpc>
                <a:spcPct val="115000"/>
              </a:lnSpc>
              <a:buFont typeface="Arial" panose="020B0604020202020204" pitchFamily="34" charset="0"/>
              <a:buChar char="•"/>
            </a:pPr>
            <a:r>
              <a:rPr lang="es-ES" sz="1500" noProof="0" dirty="0"/>
              <a:t>Gestión documental</a:t>
            </a:r>
          </a:p>
          <a:p>
            <a:pPr marL="285750" indent="-285750">
              <a:lnSpc>
                <a:spcPct val="115000"/>
              </a:lnSpc>
              <a:buFont typeface="Arial" panose="020B0604020202020204" pitchFamily="34" charset="0"/>
              <a:buChar char="•"/>
            </a:pPr>
            <a:r>
              <a:rPr lang="es-ES" sz="1500" dirty="0"/>
              <a:t>Gestión de la Información Estadística</a:t>
            </a:r>
            <a:endParaRPr lang="es-ES" sz="1500" noProof="0" dirty="0"/>
          </a:p>
          <a:p>
            <a:pPr marL="285750" indent="-285750">
              <a:lnSpc>
                <a:spcPct val="115000"/>
              </a:lnSpc>
              <a:buFont typeface="Arial" panose="020B0604020202020204" pitchFamily="34" charset="0"/>
              <a:buChar char="•"/>
            </a:pPr>
            <a:endParaRPr lang="es-ES" sz="1500" noProof="0" dirty="0"/>
          </a:p>
        </p:txBody>
      </p:sp>
      <p:pic>
        <p:nvPicPr>
          <p:cNvPr id="16" name="Imagen 15" descr="Texto&#10;&#10;Descripción generada automáticamente con confianza media">
            <a:extLst>
              <a:ext uri="{FF2B5EF4-FFF2-40B4-BE49-F238E27FC236}">
                <a16:creationId xmlns:a16="http://schemas.microsoft.com/office/drawing/2014/main" id="{587D01D8-BB23-FA82-0435-EE4246A50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1840" y="4672584"/>
            <a:ext cx="2042160" cy="585216"/>
          </a:xfrm>
          <a:prstGeom prst="rect">
            <a:avLst/>
          </a:prstGeom>
        </p:spPr>
      </p:pic>
      <p:pic>
        <p:nvPicPr>
          <p:cNvPr id="5" name="Imagen 4">
            <a:extLst>
              <a:ext uri="{FF2B5EF4-FFF2-40B4-BE49-F238E27FC236}">
                <a16:creationId xmlns:a16="http://schemas.microsoft.com/office/drawing/2014/main" id="{530E0703-5DF9-7B47-10BD-AA0A701FF9C1}"/>
              </a:ext>
            </a:extLst>
          </p:cNvPr>
          <p:cNvPicPr>
            <a:picLocks noChangeAspect="1"/>
          </p:cNvPicPr>
          <p:nvPr/>
        </p:nvPicPr>
        <p:blipFill>
          <a:blip r:embed="rId4">
            <a:duotone>
              <a:schemeClr val="bg2">
                <a:shade val="45000"/>
                <a:satMod val="135000"/>
              </a:schemeClr>
              <a:prstClr val="white"/>
            </a:duotone>
          </a:blip>
          <a:stretch>
            <a:fillRect/>
          </a:stretch>
        </p:blipFill>
        <p:spPr>
          <a:xfrm>
            <a:off x="5551757" y="1397930"/>
            <a:ext cx="903117" cy="903117"/>
          </a:xfrm>
          <a:prstGeom prst="rect">
            <a:avLst/>
          </a:prstGeom>
        </p:spPr>
      </p:pic>
      <p:sp>
        <p:nvSpPr>
          <p:cNvPr id="6" name="Rectángulo redondeado 19">
            <a:extLst>
              <a:ext uri="{FF2B5EF4-FFF2-40B4-BE49-F238E27FC236}">
                <a16:creationId xmlns:a16="http://schemas.microsoft.com/office/drawing/2014/main" id="{09304475-B845-95A1-B96C-14C29C08EE8B}"/>
              </a:ext>
            </a:extLst>
          </p:cNvPr>
          <p:cNvSpPr/>
          <p:nvPr/>
        </p:nvSpPr>
        <p:spPr>
          <a:xfrm>
            <a:off x="6531139" y="862313"/>
            <a:ext cx="2381092" cy="341524"/>
          </a:xfrm>
          <a:prstGeom prst="roundRect">
            <a:avLst>
              <a:gd name="adj" fmla="val 50000"/>
            </a:avLst>
          </a:prstGeom>
          <a:solidFill>
            <a:srgbClr val="FF720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r"/>
            <a:r>
              <a:rPr lang="es-ES_tradnl" sz="1050" b="1" i="1" dirty="0">
                <a:latin typeface="Century Gothic" charset="0"/>
                <a:ea typeface="Century Gothic" charset="0"/>
                <a:cs typeface="Century Gothic" charset="0"/>
              </a:rPr>
              <a:t>Definir responsables</a:t>
            </a:r>
          </a:p>
        </p:txBody>
      </p:sp>
      <p:sp>
        <p:nvSpPr>
          <p:cNvPr id="7" name="Rectángulo redondeado 20">
            <a:extLst>
              <a:ext uri="{FF2B5EF4-FFF2-40B4-BE49-F238E27FC236}">
                <a16:creationId xmlns:a16="http://schemas.microsoft.com/office/drawing/2014/main" id="{DB609809-025C-145E-C6B4-02BE1933C393}"/>
              </a:ext>
            </a:extLst>
          </p:cNvPr>
          <p:cNvSpPr/>
          <p:nvPr/>
        </p:nvSpPr>
        <p:spPr>
          <a:xfrm>
            <a:off x="6551017" y="1337119"/>
            <a:ext cx="2381092" cy="371995"/>
          </a:xfrm>
          <a:prstGeom prst="roundRect">
            <a:avLst>
              <a:gd name="adj" fmla="val 50000"/>
            </a:avLst>
          </a:prstGeom>
          <a:solidFill>
            <a:srgbClr val="FF720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r"/>
            <a:r>
              <a:rPr lang="es-ES_tradnl" sz="1050" b="1" i="1" dirty="0">
                <a:latin typeface="Century Gothic" charset="0"/>
                <a:ea typeface="Century Gothic" charset="0"/>
                <a:cs typeface="Century Gothic" charset="0"/>
              </a:rPr>
              <a:t>Revisar y actualizar indicadores y mecanismos</a:t>
            </a:r>
          </a:p>
        </p:txBody>
      </p:sp>
      <p:sp>
        <p:nvSpPr>
          <p:cNvPr id="8" name="Rectángulo redondeado 21">
            <a:extLst>
              <a:ext uri="{FF2B5EF4-FFF2-40B4-BE49-F238E27FC236}">
                <a16:creationId xmlns:a16="http://schemas.microsoft.com/office/drawing/2014/main" id="{25648012-6FA1-E9CC-1DAD-B2BCB3B0D5E8}"/>
              </a:ext>
            </a:extLst>
          </p:cNvPr>
          <p:cNvSpPr/>
          <p:nvPr/>
        </p:nvSpPr>
        <p:spPr>
          <a:xfrm>
            <a:off x="6582258" y="1796007"/>
            <a:ext cx="2398643" cy="361238"/>
          </a:xfrm>
          <a:prstGeom prst="roundRect">
            <a:avLst>
              <a:gd name="adj" fmla="val 50000"/>
            </a:avLst>
          </a:prstGeom>
          <a:solidFill>
            <a:srgbClr val="FF720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r"/>
            <a:r>
              <a:rPr lang="es-ES_tradnl" sz="1050" b="1" i="1" dirty="0">
                <a:latin typeface="Century Gothic" charset="0"/>
                <a:ea typeface="Century Gothic" charset="0"/>
                <a:cs typeface="Century Gothic" charset="0"/>
              </a:rPr>
              <a:t>Evaluar: resultados, Gestión del riesgo, GDV </a:t>
            </a:r>
          </a:p>
        </p:txBody>
      </p:sp>
      <p:sp>
        <p:nvSpPr>
          <p:cNvPr id="9" name="Rectángulo redondeado 22">
            <a:extLst>
              <a:ext uri="{FF2B5EF4-FFF2-40B4-BE49-F238E27FC236}">
                <a16:creationId xmlns:a16="http://schemas.microsoft.com/office/drawing/2014/main" id="{24EE8B42-5F52-B581-0D82-2D5380E36175}"/>
              </a:ext>
            </a:extLst>
          </p:cNvPr>
          <p:cNvSpPr/>
          <p:nvPr/>
        </p:nvSpPr>
        <p:spPr>
          <a:xfrm>
            <a:off x="6612835" y="2301047"/>
            <a:ext cx="2398643" cy="361238"/>
          </a:xfrm>
          <a:prstGeom prst="roundRect">
            <a:avLst>
              <a:gd name="adj" fmla="val 50000"/>
            </a:avLst>
          </a:prstGeom>
          <a:solidFill>
            <a:srgbClr val="FF720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r"/>
            <a:r>
              <a:rPr lang="es-ES_tradnl" sz="1050" b="1" i="1" dirty="0">
                <a:latin typeface="Century Gothic" charset="0"/>
                <a:ea typeface="Century Gothic" charset="0"/>
                <a:cs typeface="Century Gothic" charset="0"/>
              </a:rPr>
              <a:t>Documentar resultados</a:t>
            </a:r>
          </a:p>
        </p:txBody>
      </p:sp>
      <p:pic>
        <p:nvPicPr>
          <p:cNvPr id="11" name="Imagen 10">
            <a:extLst>
              <a:ext uri="{FF2B5EF4-FFF2-40B4-BE49-F238E27FC236}">
                <a16:creationId xmlns:a16="http://schemas.microsoft.com/office/drawing/2014/main" id="{6E822402-508A-AED9-21B6-60ABA21E1E74}"/>
              </a:ext>
            </a:extLst>
          </p:cNvPr>
          <p:cNvPicPr>
            <a:picLocks noChangeAspect="1"/>
          </p:cNvPicPr>
          <p:nvPr/>
        </p:nvPicPr>
        <p:blipFill>
          <a:blip r:embed="rId5"/>
          <a:stretch>
            <a:fillRect/>
          </a:stretch>
        </p:blipFill>
        <p:spPr>
          <a:xfrm>
            <a:off x="5493025" y="2982923"/>
            <a:ext cx="3326657" cy="1420505"/>
          </a:xfrm>
          <a:prstGeom prst="rect">
            <a:avLst/>
          </a:prstGeom>
        </p:spPr>
      </p:pic>
    </p:spTree>
    <p:extLst>
      <p:ext uri="{BB962C8B-B14F-4D97-AF65-F5344CB8AC3E}">
        <p14:creationId xmlns:p14="http://schemas.microsoft.com/office/powerpoint/2010/main" val="363072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900" decel="100000" fill="hold"/>
                                        <p:tgtEl>
                                          <p:spTgt spid="9"/>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982</TotalTime>
  <Words>2321</Words>
  <Application>Microsoft Office PowerPoint</Application>
  <PresentationFormat>Presentación en pantalla (16:9)</PresentationFormat>
  <Paragraphs>392</Paragraphs>
  <Slides>42</Slides>
  <Notes>42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Arial Narrow</vt:lpstr>
      <vt:lpstr>Calibri</vt:lpstr>
      <vt:lpstr>Century Gothic</vt:lpstr>
      <vt:lpstr>Codec Pro ExtraBold</vt:lpstr>
      <vt:lpstr>Georgia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lilia moreno</dc:creator>
  <cp:lastModifiedBy>lilia moreno</cp:lastModifiedBy>
  <cp:revision>1</cp:revision>
  <dcterms:created xsi:type="dcterms:W3CDTF">2026-05-11T04:52:51Z</dcterms:created>
  <dcterms:modified xsi:type="dcterms:W3CDTF">2026-05-11T21:21:38Z</dcterms:modified>
</cp:coreProperties>
</file>