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2" r:id="rId2"/>
    <p:sldId id="264" r:id="rId3"/>
    <p:sldId id="265" r:id="rId4"/>
    <p:sldId id="266" r:id="rId5"/>
    <p:sldId id="267" r:id="rId6"/>
    <p:sldId id="286" r:id="rId7"/>
    <p:sldId id="287" r:id="rId8"/>
    <p:sldId id="288" r:id="rId9"/>
    <p:sldId id="289" r:id="rId10"/>
    <p:sldId id="290" r:id="rId11"/>
  </p:sldIdLst>
  <p:sldSz cx="12192000" cy="10058400"/>
  <p:notesSz cx="121920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55AC9-A037-43F3-BA4B-BE851F4D0D34}" v="10" dt="2024-12-16T23:46:44.0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7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A7052-B12D-40E8-8C36-F87CFA3C00E7}" type="datetimeFigureOut">
              <a:rPr lang="es-CO" smtClean="0"/>
              <a:t>4/06/2026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1257300"/>
            <a:ext cx="41148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4840288"/>
            <a:ext cx="975360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5283200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9553575"/>
            <a:ext cx="5283200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2CEB2-2D31-4AA6-BE6B-B6FF2FDA77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386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2CEB2-2D31-4AA6-BE6B-B6FF2FDA776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625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773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773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773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773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773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6750" y="206705"/>
            <a:ext cx="11096193" cy="11126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2751" y="3745991"/>
            <a:ext cx="5313045" cy="2456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0149" y="6576690"/>
            <a:ext cx="20192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4773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E347E9A-0A26-FAB2-EFB0-B0AAC02B13D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72800" y="8237617"/>
            <a:ext cx="968202" cy="4183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sgseditor" TargetMode="External"/><Relationship Id="rId3" Type="http://schemas.openxmlformats.org/officeDocument/2006/relationships/hyperlink" Target="http://www.sgs.com/industry" TargetMode="External"/><Relationship Id="rId7" Type="http://schemas.openxmlformats.org/officeDocument/2006/relationships/hyperlink" Target="https://twitter.com/SGS_SA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sgsglobal/" TargetMode="External"/><Relationship Id="rId5" Type="http://schemas.openxmlformats.org/officeDocument/2006/relationships/hyperlink" Target="https://www.linkedin.com/company/sgs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www.facebook.com/sgs" TargetMode="External"/><Relationship Id="rId9" Type="http://schemas.openxmlformats.org/officeDocument/2006/relationships/hyperlink" Target="https://www.slideshare.net/SGSgrou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cedeno@etsa.com.co" TargetMode="External"/><Relationship Id="rId2" Type="http://schemas.openxmlformats.org/officeDocument/2006/relationships/hyperlink" Target="mailto:sergio.vasquez@etsa.com.c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mailto:participacion.ciudadana@cenit-transporte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" y="225951"/>
            <a:ext cx="11658600" cy="5888990"/>
            <a:chOff x="0" y="0"/>
            <a:chExt cx="12192000" cy="5888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58887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" y="6095"/>
              <a:ext cx="6300216" cy="58826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1685" y="1646682"/>
            <a:ext cx="273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Contrato</a:t>
            </a:r>
            <a:r>
              <a:rPr sz="18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600"/>
                </a:solidFill>
                <a:latin typeface="Arial"/>
                <a:cs typeface="Arial"/>
              </a:rPr>
              <a:t>No.</a:t>
            </a:r>
            <a:r>
              <a:rPr sz="18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6600"/>
                </a:solidFill>
                <a:latin typeface="Arial"/>
                <a:cs typeface="Arial"/>
              </a:rPr>
              <a:t>8000008394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685" y="2095576"/>
            <a:ext cx="9092565" cy="2462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SERVICIOS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2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INTERVENTORÍA</a:t>
            </a:r>
            <a:r>
              <a:rPr sz="3200" spc="-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INTEGRAL</a:t>
            </a:r>
            <a:r>
              <a:rPr sz="3200" spc="-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DE CONTRATOS</a:t>
            </a:r>
            <a:r>
              <a:rPr sz="32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sz="3200" spc="-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3200" spc="-1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INFRAESTRUCTURA</a:t>
            </a:r>
            <a:r>
              <a:rPr sz="3200" spc="-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TRANSPORTE</a:t>
            </a:r>
            <a:r>
              <a:rPr sz="32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32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LOGÍSTICA</a:t>
            </a:r>
            <a:r>
              <a:rPr sz="3200" spc="-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HIDROCARBUROS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ETSA</a:t>
            </a:r>
            <a:r>
              <a:rPr sz="1800" spc="-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grupo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SGS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205" y="6887954"/>
            <a:ext cx="617819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Diciembre </a:t>
            </a:r>
            <a:r>
              <a:rPr sz="2800" b="1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202</a:t>
            </a: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4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  <a:latin typeface="Arial MT"/>
                <a:cs typeface="Arial MT"/>
              </a:rPr>
              <a:t>Guavatá - Santander</a:t>
            </a:r>
            <a:endParaRPr sz="2800" b="1" dirty="0">
              <a:solidFill>
                <a:schemeClr val="accent6">
                  <a:lumMod val="75000"/>
                </a:schemeClr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3459" y="6924852"/>
            <a:ext cx="418020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©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SGS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Société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Générale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de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Surveillance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SA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2022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– All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rights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reserved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50" dirty="0">
                <a:latin typeface="Arial MT"/>
                <a:cs typeface="Arial MT"/>
              </a:rPr>
              <a:t>-</a:t>
            </a:r>
            <a:r>
              <a:rPr sz="900" dirty="0">
                <a:latin typeface="Arial MT"/>
                <a:cs typeface="Arial MT"/>
              </a:rPr>
              <a:t> SGS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registered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trademark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SGS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Société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Générale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Surveillance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SA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57910" y="1676400"/>
            <a:ext cx="273050" cy="5058410"/>
          </a:xfrm>
          <a:custGeom>
            <a:avLst/>
            <a:gdLst/>
            <a:ahLst/>
            <a:cxnLst/>
            <a:rect l="l" t="t" r="r" b="b"/>
            <a:pathLst>
              <a:path w="273050" h="5058410">
                <a:moveTo>
                  <a:pt x="272796" y="0"/>
                </a:moveTo>
                <a:lnTo>
                  <a:pt x="0" y="0"/>
                </a:lnTo>
                <a:lnTo>
                  <a:pt x="0" y="5058156"/>
                </a:lnTo>
                <a:lnTo>
                  <a:pt x="272796" y="5058156"/>
                </a:lnTo>
                <a:lnTo>
                  <a:pt x="272796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6796" y="1676400"/>
            <a:ext cx="4299204" cy="50581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46673" y="1702434"/>
            <a:ext cx="25793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Gracias!</a:t>
            </a:r>
            <a:endParaRPr sz="5400" dirty="0"/>
          </a:p>
        </p:txBody>
      </p:sp>
      <p:sp>
        <p:nvSpPr>
          <p:cNvPr id="7" name="object 7"/>
          <p:cNvSpPr txBox="1"/>
          <p:nvPr/>
        </p:nvSpPr>
        <p:spPr>
          <a:xfrm>
            <a:off x="6444260" y="2850616"/>
            <a:ext cx="415607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000" dirty="0">
                <a:solidFill>
                  <a:srgbClr val="FF6600"/>
                </a:solidFill>
                <a:latin typeface="Arial MT"/>
                <a:cs typeface="Arial MT"/>
              </a:rPr>
              <a:t>Cra</a:t>
            </a:r>
            <a:r>
              <a:rPr sz="2000" spc="-35" dirty="0">
                <a:solidFill>
                  <a:srgbClr val="FF66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6600"/>
                </a:solidFill>
                <a:latin typeface="Arial MT"/>
                <a:cs typeface="Arial MT"/>
              </a:rPr>
              <a:t>100</a:t>
            </a:r>
            <a:r>
              <a:rPr sz="2000" spc="-30" dirty="0">
                <a:solidFill>
                  <a:srgbClr val="FF66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6600"/>
                </a:solidFill>
                <a:latin typeface="Arial MT"/>
                <a:cs typeface="Arial MT"/>
              </a:rPr>
              <a:t>#25C</a:t>
            </a:r>
            <a:r>
              <a:rPr sz="2000" spc="-50" dirty="0">
                <a:solidFill>
                  <a:srgbClr val="FF66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6600"/>
                </a:solidFill>
                <a:latin typeface="Arial MT"/>
                <a:cs typeface="Arial MT"/>
              </a:rPr>
              <a:t>–</a:t>
            </a:r>
            <a:r>
              <a:rPr sz="2000" spc="-20" dirty="0">
                <a:solidFill>
                  <a:srgbClr val="FF6600"/>
                </a:solidFill>
                <a:latin typeface="Arial MT"/>
                <a:cs typeface="Arial MT"/>
              </a:rPr>
              <a:t> </a:t>
            </a:r>
            <a:r>
              <a:rPr sz="2000" spc="-30" dirty="0">
                <a:solidFill>
                  <a:srgbClr val="FF6600"/>
                </a:solidFill>
                <a:latin typeface="Arial MT"/>
                <a:cs typeface="Arial MT"/>
              </a:rPr>
              <a:t>11 </a:t>
            </a:r>
            <a:r>
              <a:rPr sz="2000" dirty="0">
                <a:solidFill>
                  <a:srgbClr val="FF6600"/>
                </a:solidFill>
                <a:latin typeface="Arial MT"/>
                <a:cs typeface="Arial MT"/>
              </a:rPr>
              <a:t>Fontibón,</a:t>
            </a:r>
            <a:r>
              <a:rPr sz="2000" spc="-55" dirty="0">
                <a:solidFill>
                  <a:srgbClr val="FF66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6600"/>
                </a:solidFill>
                <a:latin typeface="Arial MT"/>
                <a:cs typeface="Arial MT"/>
              </a:rPr>
              <a:t>Bogotá </a:t>
            </a:r>
            <a:r>
              <a:rPr sz="2000" spc="-25" dirty="0">
                <a:solidFill>
                  <a:srgbClr val="FF6600"/>
                </a:solidFill>
                <a:latin typeface="Arial MT"/>
                <a:cs typeface="Arial MT"/>
              </a:rPr>
              <a:t>Teléfono</a:t>
            </a:r>
            <a:r>
              <a:rPr sz="2000" spc="-90" dirty="0">
                <a:solidFill>
                  <a:srgbClr val="FF66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6600"/>
                </a:solidFill>
                <a:latin typeface="Arial MT"/>
                <a:cs typeface="Arial MT"/>
              </a:rPr>
              <a:t>6016069292 </a:t>
            </a:r>
            <a:r>
              <a:rPr sz="2000" u="sng" spc="-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 MT"/>
                <a:cs typeface="Arial MT"/>
                <a:hlinkClick r:id="rId3"/>
              </a:rPr>
              <a:t>www.sgs.com/industry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>
            <a:hlinkClick r:id="rId4"/>
          </p:cNvPr>
          <p:cNvSpPr/>
          <p:nvPr/>
        </p:nvSpPr>
        <p:spPr>
          <a:xfrm>
            <a:off x="7699274" y="5035296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393191" y="0"/>
                </a:moveTo>
                <a:lnTo>
                  <a:pt x="0" y="0"/>
                </a:lnTo>
                <a:lnTo>
                  <a:pt x="0" y="393192"/>
                </a:lnTo>
                <a:lnTo>
                  <a:pt x="209422" y="393192"/>
                </a:lnTo>
                <a:lnTo>
                  <a:pt x="209422" y="241300"/>
                </a:lnTo>
                <a:lnTo>
                  <a:pt x="158241" y="241300"/>
                </a:lnTo>
                <a:lnTo>
                  <a:pt x="158241" y="179324"/>
                </a:lnTo>
                <a:lnTo>
                  <a:pt x="209422" y="179324"/>
                </a:lnTo>
                <a:lnTo>
                  <a:pt x="209422" y="127254"/>
                </a:lnTo>
                <a:lnTo>
                  <a:pt x="214816" y="100572"/>
                </a:lnTo>
                <a:lnTo>
                  <a:pt x="229520" y="78771"/>
                </a:lnTo>
                <a:lnTo>
                  <a:pt x="251321" y="64067"/>
                </a:lnTo>
                <a:lnTo>
                  <a:pt x="278003" y="58674"/>
                </a:lnTo>
                <a:lnTo>
                  <a:pt x="331469" y="58674"/>
                </a:lnTo>
                <a:lnTo>
                  <a:pt x="331469" y="114427"/>
                </a:lnTo>
                <a:lnTo>
                  <a:pt x="293242" y="114427"/>
                </a:lnTo>
                <a:lnTo>
                  <a:pt x="284739" y="116143"/>
                </a:lnTo>
                <a:lnTo>
                  <a:pt x="277796" y="120824"/>
                </a:lnTo>
                <a:lnTo>
                  <a:pt x="273115" y="127767"/>
                </a:lnTo>
                <a:lnTo>
                  <a:pt x="271399" y="136271"/>
                </a:lnTo>
                <a:lnTo>
                  <a:pt x="271399" y="179324"/>
                </a:lnTo>
                <a:lnTo>
                  <a:pt x="330581" y="179324"/>
                </a:lnTo>
                <a:lnTo>
                  <a:pt x="322326" y="241300"/>
                </a:lnTo>
                <a:lnTo>
                  <a:pt x="271399" y="241300"/>
                </a:lnTo>
                <a:lnTo>
                  <a:pt x="271399" y="393192"/>
                </a:lnTo>
                <a:lnTo>
                  <a:pt x="393191" y="393192"/>
                </a:lnTo>
                <a:lnTo>
                  <a:pt x="393191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hlinkClick r:id="rId5"/>
          </p:cNvPr>
          <p:cNvSpPr/>
          <p:nvPr/>
        </p:nvSpPr>
        <p:spPr>
          <a:xfrm>
            <a:off x="6454165" y="5035296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393192" y="0"/>
                </a:moveTo>
                <a:lnTo>
                  <a:pt x="0" y="0"/>
                </a:lnTo>
                <a:lnTo>
                  <a:pt x="0" y="393192"/>
                </a:lnTo>
                <a:lnTo>
                  <a:pt x="393192" y="393192"/>
                </a:lnTo>
                <a:lnTo>
                  <a:pt x="393192" y="333502"/>
                </a:lnTo>
                <a:lnTo>
                  <a:pt x="211582" y="333502"/>
                </a:lnTo>
                <a:lnTo>
                  <a:pt x="68072" y="333375"/>
                </a:lnTo>
                <a:lnTo>
                  <a:pt x="64008" y="329438"/>
                </a:lnTo>
                <a:lnTo>
                  <a:pt x="64008" y="154813"/>
                </a:lnTo>
                <a:lnTo>
                  <a:pt x="68072" y="150749"/>
                </a:lnTo>
                <a:lnTo>
                  <a:pt x="239932" y="150749"/>
                </a:lnTo>
                <a:lnTo>
                  <a:pt x="247723" y="147742"/>
                </a:lnTo>
                <a:lnTo>
                  <a:pt x="261366" y="146050"/>
                </a:lnTo>
                <a:lnTo>
                  <a:pt x="393192" y="146050"/>
                </a:lnTo>
                <a:lnTo>
                  <a:pt x="393192" y="125476"/>
                </a:lnTo>
                <a:lnTo>
                  <a:pt x="92329" y="125476"/>
                </a:lnTo>
                <a:lnTo>
                  <a:pt x="80376" y="123231"/>
                </a:lnTo>
                <a:lnTo>
                  <a:pt x="79960" y="123231"/>
                </a:lnTo>
                <a:lnTo>
                  <a:pt x="69310" y="116173"/>
                </a:lnTo>
                <a:lnTo>
                  <a:pt x="62110" y="105652"/>
                </a:lnTo>
                <a:lnTo>
                  <a:pt x="59461" y="92710"/>
                </a:lnTo>
                <a:lnTo>
                  <a:pt x="62021" y="79888"/>
                </a:lnTo>
                <a:lnTo>
                  <a:pt x="69108" y="69389"/>
                </a:lnTo>
                <a:lnTo>
                  <a:pt x="79658" y="62295"/>
                </a:lnTo>
                <a:lnTo>
                  <a:pt x="92583" y="59690"/>
                </a:lnTo>
                <a:lnTo>
                  <a:pt x="393192" y="59690"/>
                </a:lnTo>
                <a:lnTo>
                  <a:pt x="393192" y="0"/>
                </a:lnTo>
                <a:close/>
              </a:path>
              <a:path w="393700" h="393700">
                <a:moveTo>
                  <a:pt x="254021" y="196215"/>
                </a:moveTo>
                <a:lnTo>
                  <a:pt x="244729" y="196215"/>
                </a:lnTo>
                <a:lnTo>
                  <a:pt x="232487" y="198897"/>
                </a:lnTo>
                <a:lnTo>
                  <a:pt x="222519" y="205867"/>
                </a:lnTo>
                <a:lnTo>
                  <a:pt x="215814" y="216074"/>
                </a:lnTo>
                <a:lnTo>
                  <a:pt x="213360" y="228473"/>
                </a:lnTo>
                <a:lnTo>
                  <a:pt x="213233" y="331851"/>
                </a:lnTo>
                <a:lnTo>
                  <a:pt x="211709" y="333375"/>
                </a:lnTo>
                <a:lnTo>
                  <a:pt x="211582" y="333502"/>
                </a:lnTo>
                <a:lnTo>
                  <a:pt x="278638" y="333502"/>
                </a:lnTo>
                <a:lnTo>
                  <a:pt x="277104" y="331851"/>
                </a:lnTo>
                <a:lnTo>
                  <a:pt x="276987" y="219329"/>
                </a:lnTo>
                <a:lnTo>
                  <a:pt x="273431" y="211328"/>
                </a:lnTo>
                <a:lnTo>
                  <a:pt x="267589" y="205613"/>
                </a:lnTo>
                <a:lnTo>
                  <a:pt x="261747" y="199771"/>
                </a:lnTo>
                <a:lnTo>
                  <a:pt x="254021" y="196215"/>
                </a:lnTo>
                <a:close/>
              </a:path>
              <a:path w="393700" h="393700">
                <a:moveTo>
                  <a:pt x="393192" y="146050"/>
                </a:moveTo>
                <a:lnTo>
                  <a:pt x="271272" y="146050"/>
                </a:lnTo>
                <a:lnTo>
                  <a:pt x="295608" y="150955"/>
                </a:lnTo>
                <a:lnTo>
                  <a:pt x="315468" y="164338"/>
                </a:lnTo>
                <a:lnTo>
                  <a:pt x="328850" y="184197"/>
                </a:lnTo>
                <a:lnTo>
                  <a:pt x="333756" y="208534"/>
                </a:lnTo>
                <a:lnTo>
                  <a:pt x="333756" y="331851"/>
                </a:lnTo>
                <a:lnTo>
                  <a:pt x="332105" y="333502"/>
                </a:lnTo>
                <a:lnTo>
                  <a:pt x="393192" y="333502"/>
                </a:lnTo>
                <a:lnTo>
                  <a:pt x="393192" y="146050"/>
                </a:lnTo>
                <a:close/>
              </a:path>
              <a:path w="393700" h="393700">
                <a:moveTo>
                  <a:pt x="158242" y="150749"/>
                </a:moveTo>
                <a:lnTo>
                  <a:pt x="116713" y="150749"/>
                </a:lnTo>
                <a:lnTo>
                  <a:pt x="120777" y="154813"/>
                </a:lnTo>
                <a:lnTo>
                  <a:pt x="120777" y="329438"/>
                </a:lnTo>
                <a:lnTo>
                  <a:pt x="116713" y="333375"/>
                </a:lnTo>
                <a:lnTo>
                  <a:pt x="158242" y="333375"/>
                </a:lnTo>
                <a:lnTo>
                  <a:pt x="156718" y="331851"/>
                </a:lnTo>
                <a:lnTo>
                  <a:pt x="156591" y="152400"/>
                </a:lnTo>
                <a:lnTo>
                  <a:pt x="158242" y="150749"/>
                </a:lnTo>
                <a:close/>
              </a:path>
              <a:path w="393700" h="393700">
                <a:moveTo>
                  <a:pt x="239932" y="150749"/>
                </a:moveTo>
                <a:lnTo>
                  <a:pt x="210566" y="150749"/>
                </a:lnTo>
                <a:lnTo>
                  <a:pt x="212217" y="152400"/>
                </a:lnTo>
                <a:lnTo>
                  <a:pt x="212217" y="174625"/>
                </a:lnTo>
                <a:lnTo>
                  <a:pt x="212471" y="174625"/>
                </a:lnTo>
                <a:lnTo>
                  <a:pt x="212725" y="174752"/>
                </a:lnTo>
                <a:lnTo>
                  <a:pt x="215773" y="169799"/>
                </a:lnTo>
                <a:lnTo>
                  <a:pt x="224486" y="160033"/>
                </a:lnTo>
                <a:lnTo>
                  <a:pt x="235283" y="152542"/>
                </a:lnTo>
                <a:lnTo>
                  <a:pt x="239932" y="150749"/>
                </a:lnTo>
                <a:close/>
              </a:path>
              <a:path w="393700" h="393700">
                <a:moveTo>
                  <a:pt x="393192" y="59690"/>
                </a:moveTo>
                <a:lnTo>
                  <a:pt x="92583" y="59690"/>
                </a:lnTo>
                <a:lnTo>
                  <a:pt x="105257" y="62295"/>
                </a:lnTo>
                <a:lnTo>
                  <a:pt x="115681" y="69389"/>
                </a:lnTo>
                <a:lnTo>
                  <a:pt x="122747" y="79888"/>
                </a:lnTo>
                <a:lnTo>
                  <a:pt x="125349" y="92710"/>
                </a:lnTo>
                <a:lnTo>
                  <a:pt x="122666" y="105652"/>
                </a:lnTo>
                <a:lnTo>
                  <a:pt x="122618" y="105884"/>
                </a:lnTo>
                <a:lnTo>
                  <a:pt x="115316" y="116379"/>
                </a:lnTo>
                <a:lnTo>
                  <a:pt x="104775" y="123231"/>
                </a:lnTo>
                <a:lnTo>
                  <a:pt x="92329" y="125476"/>
                </a:lnTo>
                <a:lnTo>
                  <a:pt x="393192" y="125476"/>
                </a:lnTo>
                <a:lnTo>
                  <a:pt x="393192" y="5969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hlinkClick r:id="rId6"/>
          </p:cNvPr>
          <p:cNvSpPr/>
          <p:nvPr/>
        </p:nvSpPr>
        <p:spPr>
          <a:xfrm>
            <a:off x="9563126" y="5036058"/>
            <a:ext cx="393700" cy="392430"/>
          </a:xfrm>
          <a:custGeom>
            <a:avLst/>
            <a:gdLst/>
            <a:ahLst/>
            <a:cxnLst/>
            <a:rect l="l" t="t" r="r" b="b"/>
            <a:pathLst>
              <a:path w="393700" h="392429">
                <a:moveTo>
                  <a:pt x="393191" y="0"/>
                </a:moveTo>
                <a:lnTo>
                  <a:pt x="0" y="0"/>
                </a:lnTo>
                <a:lnTo>
                  <a:pt x="0" y="392429"/>
                </a:lnTo>
                <a:lnTo>
                  <a:pt x="393191" y="392429"/>
                </a:lnTo>
                <a:lnTo>
                  <a:pt x="393191" y="327659"/>
                </a:lnTo>
                <a:lnTo>
                  <a:pt x="131444" y="327659"/>
                </a:lnTo>
                <a:lnTo>
                  <a:pt x="105656" y="322579"/>
                </a:lnTo>
                <a:lnTo>
                  <a:pt x="84581" y="308609"/>
                </a:lnTo>
                <a:lnTo>
                  <a:pt x="70365" y="287019"/>
                </a:lnTo>
                <a:lnTo>
                  <a:pt x="65150" y="261619"/>
                </a:lnTo>
                <a:lnTo>
                  <a:pt x="65150" y="130809"/>
                </a:lnTo>
                <a:lnTo>
                  <a:pt x="70365" y="105409"/>
                </a:lnTo>
                <a:lnTo>
                  <a:pt x="84581" y="83819"/>
                </a:lnTo>
                <a:lnTo>
                  <a:pt x="105656" y="69849"/>
                </a:lnTo>
                <a:lnTo>
                  <a:pt x="131444" y="64769"/>
                </a:lnTo>
                <a:lnTo>
                  <a:pt x="393191" y="64769"/>
                </a:lnTo>
                <a:lnTo>
                  <a:pt x="393191" y="0"/>
                </a:lnTo>
                <a:close/>
              </a:path>
              <a:path w="393700" h="392429">
                <a:moveTo>
                  <a:pt x="393191" y="64769"/>
                </a:moveTo>
                <a:lnTo>
                  <a:pt x="261747" y="64769"/>
                </a:lnTo>
                <a:lnTo>
                  <a:pt x="287535" y="69849"/>
                </a:lnTo>
                <a:lnTo>
                  <a:pt x="308609" y="85089"/>
                </a:lnTo>
                <a:lnTo>
                  <a:pt x="322826" y="105409"/>
                </a:lnTo>
                <a:lnTo>
                  <a:pt x="328040" y="130809"/>
                </a:lnTo>
                <a:lnTo>
                  <a:pt x="328040" y="261619"/>
                </a:lnTo>
                <a:lnTo>
                  <a:pt x="322826" y="287019"/>
                </a:lnTo>
                <a:lnTo>
                  <a:pt x="308609" y="308609"/>
                </a:lnTo>
                <a:lnTo>
                  <a:pt x="287535" y="322579"/>
                </a:lnTo>
                <a:lnTo>
                  <a:pt x="261747" y="327659"/>
                </a:lnTo>
                <a:lnTo>
                  <a:pt x="393191" y="327659"/>
                </a:lnTo>
                <a:lnTo>
                  <a:pt x="393191" y="64769"/>
                </a:lnTo>
                <a:close/>
              </a:path>
              <a:path w="393700" h="392429">
                <a:moveTo>
                  <a:pt x="261747" y="93979"/>
                </a:moveTo>
                <a:lnTo>
                  <a:pt x="131444" y="93979"/>
                </a:lnTo>
                <a:lnTo>
                  <a:pt x="116764" y="96519"/>
                </a:lnTo>
                <a:lnTo>
                  <a:pt x="104775" y="104139"/>
                </a:lnTo>
                <a:lnTo>
                  <a:pt x="96690" y="116839"/>
                </a:lnTo>
                <a:lnTo>
                  <a:pt x="93725" y="130809"/>
                </a:lnTo>
                <a:lnTo>
                  <a:pt x="93725" y="261619"/>
                </a:lnTo>
                <a:lnTo>
                  <a:pt x="96690" y="276859"/>
                </a:lnTo>
                <a:lnTo>
                  <a:pt x="104775" y="288289"/>
                </a:lnTo>
                <a:lnTo>
                  <a:pt x="116764" y="295909"/>
                </a:lnTo>
                <a:lnTo>
                  <a:pt x="131444" y="299719"/>
                </a:lnTo>
                <a:lnTo>
                  <a:pt x="261747" y="299719"/>
                </a:lnTo>
                <a:lnTo>
                  <a:pt x="276427" y="295909"/>
                </a:lnTo>
                <a:lnTo>
                  <a:pt x="288416" y="288289"/>
                </a:lnTo>
                <a:lnTo>
                  <a:pt x="296501" y="276859"/>
                </a:lnTo>
                <a:lnTo>
                  <a:pt x="298971" y="264159"/>
                </a:lnTo>
                <a:lnTo>
                  <a:pt x="196595" y="264159"/>
                </a:lnTo>
                <a:lnTo>
                  <a:pt x="170267" y="259079"/>
                </a:lnTo>
                <a:lnTo>
                  <a:pt x="148748" y="243839"/>
                </a:lnTo>
                <a:lnTo>
                  <a:pt x="134231" y="222249"/>
                </a:lnTo>
                <a:lnTo>
                  <a:pt x="128904" y="196849"/>
                </a:lnTo>
                <a:lnTo>
                  <a:pt x="134231" y="170179"/>
                </a:lnTo>
                <a:lnTo>
                  <a:pt x="148748" y="148589"/>
                </a:lnTo>
                <a:lnTo>
                  <a:pt x="170267" y="134619"/>
                </a:lnTo>
                <a:lnTo>
                  <a:pt x="196595" y="128269"/>
                </a:lnTo>
                <a:lnTo>
                  <a:pt x="250443" y="128269"/>
                </a:lnTo>
                <a:lnTo>
                  <a:pt x="250443" y="118109"/>
                </a:lnTo>
                <a:lnTo>
                  <a:pt x="257682" y="110489"/>
                </a:lnTo>
                <a:lnTo>
                  <a:pt x="292459" y="110489"/>
                </a:lnTo>
                <a:lnTo>
                  <a:pt x="288416" y="104139"/>
                </a:lnTo>
                <a:lnTo>
                  <a:pt x="276427" y="96519"/>
                </a:lnTo>
                <a:lnTo>
                  <a:pt x="261747" y="93979"/>
                </a:lnTo>
                <a:close/>
              </a:path>
              <a:path w="393700" h="392429">
                <a:moveTo>
                  <a:pt x="250443" y="128269"/>
                </a:moveTo>
                <a:lnTo>
                  <a:pt x="196595" y="128269"/>
                </a:lnTo>
                <a:lnTo>
                  <a:pt x="222924" y="134619"/>
                </a:lnTo>
                <a:lnTo>
                  <a:pt x="244443" y="148589"/>
                </a:lnTo>
                <a:lnTo>
                  <a:pt x="258960" y="170179"/>
                </a:lnTo>
                <a:lnTo>
                  <a:pt x="264286" y="196849"/>
                </a:lnTo>
                <a:lnTo>
                  <a:pt x="258960" y="222249"/>
                </a:lnTo>
                <a:lnTo>
                  <a:pt x="244443" y="243839"/>
                </a:lnTo>
                <a:lnTo>
                  <a:pt x="222924" y="259079"/>
                </a:lnTo>
                <a:lnTo>
                  <a:pt x="196595" y="264159"/>
                </a:lnTo>
                <a:lnTo>
                  <a:pt x="298971" y="264159"/>
                </a:lnTo>
                <a:lnTo>
                  <a:pt x="299465" y="261619"/>
                </a:lnTo>
                <a:lnTo>
                  <a:pt x="299465" y="142239"/>
                </a:lnTo>
                <a:lnTo>
                  <a:pt x="257682" y="142239"/>
                </a:lnTo>
                <a:lnTo>
                  <a:pt x="250443" y="135889"/>
                </a:lnTo>
                <a:lnTo>
                  <a:pt x="250443" y="128269"/>
                </a:lnTo>
                <a:close/>
              </a:path>
              <a:path w="393700" h="392429">
                <a:moveTo>
                  <a:pt x="196595" y="157479"/>
                </a:moveTo>
                <a:lnTo>
                  <a:pt x="181375" y="160019"/>
                </a:lnTo>
                <a:lnTo>
                  <a:pt x="168941" y="168909"/>
                </a:lnTo>
                <a:lnTo>
                  <a:pt x="160555" y="181609"/>
                </a:lnTo>
                <a:lnTo>
                  <a:pt x="157479" y="196849"/>
                </a:lnTo>
                <a:lnTo>
                  <a:pt x="160555" y="212089"/>
                </a:lnTo>
                <a:lnTo>
                  <a:pt x="168941" y="223519"/>
                </a:lnTo>
                <a:lnTo>
                  <a:pt x="181375" y="232409"/>
                </a:lnTo>
                <a:lnTo>
                  <a:pt x="196595" y="234949"/>
                </a:lnTo>
                <a:lnTo>
                  <a:pt x="211816" y="232409"/>
                </a:lnTo>
                <a:lnTo>
                  <a:pt x="224250" y="223519"/>
                </a:lnTo>
                <a:lnTo>
                  <a:pt x="232636" y="212089"/>
                </a:lnTo>
                <a:lnTo>
                  <a:pt x="235711" y="196849"/>
                </a:lnTo>
                <a:lnTo>
                  <a:pt x="232636" y="181609"/>
                </a:lnTo>
                <a:lnTo>
                  <a:pt x="224250" y="168909"/>
                </a:lnTo>
                <a:lnTo>
                  <a:pt x="211816" y="160019"/>
                </a:lnTo>
                <a:lnTo>
                  <a:pt x="196595" y="157479"/>
                </a:lnTo>
                <a:close/>
              </a:path>
              <a:path w="393700" h="392429">
                <a:moveTo>
                  <a:pt x="292459" y="110489"/>
                </a:moveTo>
                <a:lnTo>
                  <a:pt x="275335" y="110489"/>
                </a:lnTo>
                <a:lnTo>
                  <a:pt x="282448" y="118109"/>
                </a:lnTo>
                <a:lnTo>
                  <a:pt x="282448" y="135889"/>
                </a:lnTo>
                <a:lnTo>
                  <a:pt x="275335" y="142239"/>
                </a:lnTo>
                <a:lnTo>
                  <a:pt x="299465" y="142239"/>
                </a:lnTo>
                <a:lnTo>
                  <a:pt x="299465" y="130809"/>
                </a:lnTo>
                <a:lnTo>
                  <a:pt x="296501" y="116839"/>
                </a:lnTo>
                <a:lnTo>
                  <a:pt x="292459" y="110489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hlinkClick r:id="rId7"/>
          </p:cNvPr>
          <p:cNvSpPr/>
          <p:nvPr/>
        </p:nvSpPr>
        <p:spPr>
          <a:xfrm>
            <a:off x="7077481" y="5035296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393191" y="0"/>
                </a:moveTo>
                <a:lnTo>
                  <a:pt x="0" y="0"/>
                </a:lnTo>
                <a:lnTo>
                  <a:pt x="0" y="393192"/>
                </a:lnTo>
                <a:lnTo>
                  <a:pt x="393191" y="393192"/>
                </a:lnTo>
                <a:lnTo>
                  <a:pt x="393191" y="317627"/>
                </a:lnTo>
                <a:lnTo>
                  <a:pt x="142620" y="317627"/>
                </a:lnTo>
                <a:lnTo>
                  <a:pt x="118113" y="315878"/>
                </a:lnTo>
                <a:lnTo>
                  <a:pt x="94678" y="310784"/>
                </a:lnTo>
                <a:lnTo>
                  <a:pt x="72576" y="302571"/>
                </a:lnTo>
                <a:lnTo>
                  <a:pt x="52069" y="291465"/>
                </a:lnTo>
                <a:lnTo>
                  <a:pt x="87294" y="290790"/>
                </a:lnTo>
                <a:lnTo>
                  <a:pt x="114887" y="281876"/>
                </a:lnTo>
                <a:lnTo>
                  <a:pt x="132883" y="271533"/>
                </a:lnTo>
                <a:lnTo>
                  <a:pt x="139318" y="266573"/>
                </a:lnTo>
                <a:lnTo>
                  <a:pt x="111551" y="258583"/>
                </a:lnTo>
                <a:lnTo>
                  <a:pt x="94916" y="244475"/>
                </a:lnTo>
                <a:lnTo>
                  <a:pt x="86830" y="231032"/>
                </a:lnTo>
                <a:lnTo>
                  <a:pt x="84708" y="225044"/>
                </a:lnTo>
                <a:lnTo>
                  <a:pt x="106207" y="225044"/>
                </a:lnTo>
                <a:lnTo>
                  <a:pt x="109051" y="224472"/>
                </a:lnTo>
                <a:lnTo>
                  <a:pt x="110870" y="223901"/>
                </a:lnTo>
                <a:lnTo>
                  <a:pt x="81903" y="209657"/>
                </a:lnTo>
                <a:lnTo>
                  <a:pt x="68198" y="189960"/>
                </a:lnTo>
                <a:lnTo>
                  <a:pt x="64166" y="172720"/>
                </a:lnTo>
                <a:lnTo>
                  <a:pt x="64067" y="169183"/>
                </a:lnTo>
                <a:lnTo>
                  <a:pt x="64007" y="164973"/>
                </a:lnTo>
                <a:lnTo>
                  <a:pt x="83863" y="164973"/>
                </a:lnTo>
                <a:lnTo>
                  <a:pt x="67988" y="143764"/>
                </a:lnTo>
                <a:lnTo>
                  <a:pt x="67875" y="143613"/>
                </a:lnTo>
                <a:lnTo>
                  <a:pt x="64401" y="120153"/>
                </a:lnTo>
                <a:lnTo>
                  <a:pt x="64362" y="119888"/>
                </a:lnTo>
                <a:lnTo>
                  <a:pt x="64250" y="119129"/>
                </a:lnTo>
                <a:lnTo>
                  <a:pt x="64150" y="118459"/>
                </a:lnTo>
                <a:lnTo>
                  <a:pt x="68912" y="100838"/>
                </a:lnTo>
                <a:lnTo>
                  <a:pt x="72643" y="94107"/>
                </a:lnTo>
                <a:lnTo>
                  <a:pt x="219500" y="94107"/>
                </a:lnTo>
                <a:lnTo>
                  <a:pt x="229312" y="87483"/>
                </a:lnTo>
                <a:lnTo>
                  <a:pt x="252475" y="82804"/>
                </a:lnTo>
                <a:lnTo>
                  <a:pt x="393191" y="82804"/>
                </a:lnTo>
                <a:lnTo>
                  <a:pt x="393191" y="0"/>
                </a:lnTo>
                <a:close/>
              </a:path>
              <a:path w="393700" h="393700">
                <a:moveTo>
                  <a:pt x="393191" y="111252"/>
                </a:moveTo>
                <a:lnTo>
                  <a:pt x="341122" y="111252"/>
                </a:lnTo>
                <a:lnTo>
                  <a:pt x="334857" y="120153"/>
                </a:lnTo>
                <a:lnTo>
                  <a:pt x="325770" y="129413"/>
                </a:lnTo>
                <a:lnTo>
                  <a:pt x="316993" y="137148"/>
                </a:lnTo>
                <a:lnTo>
                  <a:pt x="311657" y="141478"/>
                </a:lnTo>
                <a:lnTo>
                  <a:pt x="311700" y="142240"/>
                </a:lnTo>
                <a:lnTo>
                  <a:pt x="305745" y="193449"/>
                </a:lnTo>
                <a:lnTo>
                  <a:pt x="288699" y="233863"/>
                </a:lnTo>
                <a:lnTo>
                  <a:pt x="262254" y="268097"/>
                </a:lnTo>
                <a:lnTo>
                  <a:pt x="228021" y="294541"/>
                </a:lnTo>
                <a:lnTo>
                  <a:pt x="187607" y="311587"/>
                </a:lnTo>
                <a:lnTo>
                  <a:pt x="142620" y="317627"/>
                </a:lnTo>
                <a:lnTo>
                  <a:pt x="393191" y="317627"/>
                </a:lnTo>
                <a:lnTo>
                  <a:pt x="393191" y="111252"/>
                </a:lnTo>
                <a:close/>
              </a:path>
              <a:path w="393700" h="393700">
                <a:moveTo>
                  <a:pt x="106207" y="225044"/>
                </a:moveTo>
                <a:lnTo>
                  <a:pt x="84708" y="225044"/>
                </a:lnTo>
                <a:lnTo>
                  <a:pt x="95601" y="226044"/>
                </a:lnTo>
                <a:lnTo>
                  <a:pt x="103838" y="225520"/>
                </a:lnTo>
                <a:lnTo>
                  <a:pt x="106207" y="225044"/>
                </a:lnTo>
                <a:close/>
              </a:path>
              <a:path w="393700" h="393700">
                <a:moveTo>
                  <a:pt x="83863" y="164973"/>
                </a:moveTo>
                <a:lnTo>
                  <a:pt x="64007" y="164973"/>
                </a:lnTo>
                <a:lnTo>
                  <a:pt x="72999" y="169183"/>
                </a:lnTo>
                <a:lnTo>
                  <a:pt x="81264" y="171513"/>
                </a:lnTo>
                <a:lnTo>
                  <a:pt x="87314" y="172509"/>
                </a:lnTo>
                <a:lnTo>
                  <a:pt x="89662" y="172720"/>
                </a:lnTo>
                <a:lnTo>
                  <a:pt x="83863" y="164973"/>
                </a:lnTo>
                <a:close/>
              </a:path>
              <a:path w="393700" h="393700">
                <a:moveTo>
                  <a:pt x="219500" y="94107"/>
                </a:moveTo>
                <a:lnTo>
                  <a:pt x="72643" y="94107"/>
                </a:lnTo>
                <a:lnTo>
                  <a:pt x="111089" y="127966"/>
                </a:lnTo>
                <a:lnTo>
                  <a:pt x="149701" y="146383"/>
                </a:lnTo>
                <a:lnTo>
                  <a:pt x="180264" y="154060"/>
                </a:lnTo>
                <a:lnTo>
                  <a:pt x="194563" y="155702"/>
                </a:lnTo>
                <a:lnTo>
                  <a:pt x="193548" y="151384"/>
                </a:lnTo>
                <a:lnTo>
                  <a:pt x="193039" y="146812"/>
                </a:lnTo>
                <a:lnTo>
                  <a:pt x="193039" y="142240"/>
                </a:lnTo>
                <a:lnTo>
                  <a:pt x="197701" y="119129"/>
                </a:lnTo>
                <a:lnTo>
                  <a:pt x="210423" y="100234"/>
                </a:lnTo>
                <a:lnTo>
                  <a:pt x="219500" y="94107"/>
                </a:lnTo>
                <a:close/>
              </a:path>
              <a:path w="393700" h="393700">
                <a:moveTo>
                  <a:pt x="393191" y="86995"/>
                </a:moveTo>
                <a:lnTo>
                  <a:pt x="333375" y="86995"/>
                </a:lnTo>
                <a:lnTo>
                  <a:pt x="328308" y="99278"/>
                </a:lnTo>
                <a:lnTo>
                  <a:pt x="319897" y="109537"/>
                </a:lnTo>
                <a:lnTo>
                  <a:pt x="311747" y="116748"/>
                </a:lnTo>
                <a:lnTo>
                  <a:pt x="307466" y="119888"/>
                </a:lnTo>
                <a:lnTo>
                  <a:pt x="319744" y="117949"/>
                </a:lnTo>
                <a:lnTo>
                  <a:pt x="330533" y="115014"/>
                </a:lnTo>
                <a:lnTo>
                  <a:pt x="338202" y="112389"/>
                </a:lnTo>
                <a:lnTo>
                  <a:pt x="341122" y="111252"/>
                </a:lnTo>
                <a:lnTo>
                  <a:pt x="393191" y="111252"/>
                </a:lnTo>
                <a:lnTo>
                  <a:pt x="393191" y="86995"/>
                </a:lnTo>
                <a:close/>
              </a:path>
              <a:path w="393700" h="393700">
                <a:moveTo>
                  <a:pt x="393191" y="82804"/>
                </a:moveTo>
                <a:lnTo>
                  <a:pt x="252475" y="82804"/>
                </a:lnTo>
                <a:lnTo>
                  <a:pt x="264904" y="84115"/>
                </a:lnTo>
                <a:lnTo>
                  <a:pt x="276463" y="87868"/>
                </a:lnTo>
                <a:lnTo>
                  <a:pt x="286855" y="93787"/>
                </a:lnTo>
                <a:lnTo>
                  <a:pt x="295782" y="101600"/>
                </a:lnTo>
                <a:lnTo>
                  <a:pt x="298830" y="100838"/>
                </a:lnTo>
                <a:lnTo>
                  <a:pt x="333375" y="86995"/>
                </a:lnTo>
                <a:lnTo>
                  <a:pt x="393191" y="86995"/>
                </a:lnTo>
                <a:lnTo>
                  <a:pt x="393191" y="82804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hlinkClick r:id="rId8"/>
          </p:cNvPr>
          <p:cNvSpPr/>
          <p:nvPr/>
        </p:nvSpPr>
        <p:spPr>
          <a:xfrm>
            <a:off x="8941334" y="5035295"/>
            <a:ext cx="391795" cy="393700"/>
          </a:xfrm>
          <a:custGeom>
            <a:avLst/>
            <a:gdLst/>
            <a:ahLst/>
            <a:cxnLst/>
            <a:rect l="l" t="t" r="r" b="b"/>
            <a:pathLst>
              <a:path w="391795" h="393700">
                <a:moveTo>
                  <a:pt x="146304" y="205486"/>
                </a:moveTo>
                <a:lnTo>
                  <a:pt x="97536" y="205486"/>
                </a:lnTo>
                <a:lnTo>
                  <a:pt x="97536" y="220726"/>
                </a:lnTo>
                <a:lnTo>
                  <a:pt x="113919" y="220726"/>
                </a:lnTo>
                <a:lnTo>
                  <a:pt x="113919" y="310896"/>
                </a:lnTo>
                <a:lnTo>
                  <a:pt x="129794" y="310896"/>
                </a:lnTo>
                <a:lnTo>
                  <a:pt x="129794" y="220726"/>
                </a:lnTo>
                <a:lnTo>
                  <a:pt x="146304" y="220726"/>
                </a:lnTo>
                <a:lnTo>
                  <a:pt x="146304" y="205486"/>
                </a:lnTo>
                <a:close/>
              </a:path>
              <a:path w="391795" h="393700">
                <a:moveTo>
                  <a:pt x="185928" y="233172"/>
                </a:moveTo>
                <a:lnTo>
                  <a:pt x="172085" y="233172"/>
                </a:lnTo>
                <a:lnTo>
                  <a:pt x="172085" y="291338"/>
                </a:lnTo>
                <a:lnTo>
                  <a:pt x="172085" y="292481"/>
                </a:lnTo>
                <a:lnTo>
                  <a:pt x="170053" y="295148"/>
                </a:lnTo>
                <a:lnTo>
                  <a:pt x="168021" y="297180"/>
                </a:lnTo>
                <a:lnTo>
                  <a:pt x="162814" y="299085"/>
                </a:lnTo>
                <a:lnTo>
                  <a:pt x="160909" y="297942"/>
                </a:lnTo>
                <a:lnTo>
                  <a:pt x="160147" y="294386"/>
                </a:lnTo>
                <a:lnTo>
                  <a:pt x="160020" y="233299"/>
                </a:lnTo>
                <a:lnTo>
                  <a:pt x="146304" y="233299"/>
                </a:lnTo>
                <a:lnTo>
                  <a:pt x="146304" y="301752"/>
                </a:lnTo>
                <a:lnTo>
                  <a:pt x="146558" y="304546"/>
                </a:lnTo>
                <a:lnTo>
                  <a:pt x="148971" y="309880"/>
                </a:lnTo>
                <a:lnTo>
                  <a:pt x="151003" y="311785"/>
                </a:lnTo>
                <a:lnTo>
                  <a:pt x="156210" y="312674"/>
                </a:lnTo>
                <a:lnTo>
                  <a:pt x="158369" y="312420"/>
                </a:lnTo>
                <a:lnTo>
                  <a:pt x="164719" y="310134"/>
                </a:lnTo>
                <a:lnTo>
                  <a:pt x="168148" y="307213"/>
                </a:lnTo>
                <a:lnTo>
                  <a:pt x="172085" y="302641"/>
                </a:lnTo>
                <a:lnTo>
                  <a:pt x="172085" y="311277"/>
                </a:lnTo>
                <a:lnTo>
                  <a:pt x="185928" y="311277"/>
                </a:lnTo>
                <a:lnTo>
                  <a:pt x="185928" y="233172"/>
                </a:lnTo>
                <a:close/>
              </a:path>
              <a:path w="391795" h="393700">
                <a:moveTo>
                  <a:pt x="193548" y="97155"/>
                </a:moveTo>
                <a:lnTo>
                  <a:pt x="190754" y="94488"/>
                </a:lnTo>
                <a:lnTo>
                  <a:pt x="184150" y="94488"/>
                </a:lnTo>
                <a:lnTo>
                  <a:pt x="181356" y="97155"/>
                </a:lnTo>
                <a:lnTo>
                  <a:pt x="181356" y="145161"/>
                </a:lnTo>
                <a:lnTo>
                  <a:pt x="184150" y="147828"/>
                </a:lnTo>
                <a:lnTo>
                  <a:pt x="187452" y="147828"/>
                </a:lnTo>
                <a:lnTo>
                  <a:pt x="190754" y="147828"/>
                </a:lnTo>
                <a:lnTo>
                  <a:pt x="193548" y="145161"/>
                </a:lnTo>
                <a:lnTo>
                  <a:pt x="193548" y="97155"/>
                </a:lnTo>
                <a:close/>
              </a:path>
              <a:path w="391795" h="393700">
                <a:moveTo>
                  <a:pt x="240741" y="247015"/>
                </a:moveTo>
                <a:lnTo>
                  <a:pt x="240601" y="245872"/>
                </a:lnTo>
                <a:lnTo>
                  <a:pt x="240487" y="244983"/>
                </a:lnTo>
                <a:lnTo>
                  <a:pt x="240449" y="244729"/>
                </a:lnTo>
                <a:lnTo>
                  <a:pt x="240284" y="243332"/>
                </a:lnTo>
                <a:lnTo>
                  <a:pt x="238975" y="240538"/>
                </a:lnTo>
                <a:lnTo>
                  <a:pt x="235458" y="233172"/>
                </a:lnTo>
                <a:lnTo>
                  <a:pt x="229235" y="231521"/>
                </a:lnTo>
                <a:lnTo>
                  <a:pt x="226060" y="232321"/>
                </a:lnTo>
                <a:lnTo>
                  <a:pt x="226060" y="250571"/>
                </a:lnTo>
                <a:lnTo>
                  <a:pt x="225933" y="295529"/>
                </a:lnTo>
                <a:lnTo>
                  <a:pt x="225780" y="296418"/>
                </a:lnTo>
                <a:lnTo>
                  <a:pt x="225171" y="299466"/>
                </a:lnTo>
                <a:lnTo>
                  <a:pt x="222758" y="300863"/>
                </a:lnTo>
                <a:lnTo>
                  <a:pt x="219456" y="300101"/>
                </a:lnTo>
                <a:lnTo>
                  <a:pt x="217424" y="299720"/>
                </a:lnTo>
                <a:lnTo>
                  <a:pt x="215773" y="298577"/>
                </a:lnTo>
                <a:lnTo>
                  <a:pt x="214376" y="297053"/>
                </a:lnTo>
                <a:lnTo>
                  <a:pt x="213995" y="296418"/>
                </a:lnTo>
                <a:lnTo>
                  <a:pt x="213995" y="248412"/>
                </a:lnTo>
                <a:lnTo>
                  <a:pt x="214210" y="247650"/>
                </a:lnTo>
                <a:lnTo>
                  <a:pt x="216535" y="245491"/>
                </a:lnTo>
                <a:lnTo>
                  <a:pt x="218160" y="244729"/>
                </a:lnTo>
                <a:lnTo>
                  <a:pt x="220726" y="244729"/>
                </a:lnTo>
                <a:lnTo>
                  <a:pt x="226060" y="250571"/>
                </a:lnTo>
                <a:lnTo>
                  <a:pt x="226060" y="232321"/>
                </a:lnTo>
                <a:lnTo>
                  <a:pt x="223647" y="232918"/>
                </a:lnTo>
                <a:lnTo>
                  <a:pt x="220345" y="233680"/>
                </a:lnTo>
                <a:lnTo>
                  <a:pt x="217678" y="235585"/>
                </a:lnTo>
                <a:lnTo>
                  <a:pt x="215519" y="238125"/>
                </a:lnTo>
                <a:lnTo>
                  <a:pt x="214757" y="238887"/>
                </a:lnTo>
                <a:lnTo>
                  <a:pt x="213868" y="240538"/>
                </a:lnTo>
                <a:lnTo>
                  <a:pt x="213868" y="205740"/>
                </a:lnTo>
                <a:lnTo>
                  <a:pt x="199644" y="205740"/>
                </a:lnTo>
                <a:lnTo>
                  <a:pt x="199644" y="311404"/>
                </a:lnTo>
                <a:lnTo>
                  <a:pt x="213868" y="311404"/>
                </a:lnTo>
                <a:lnTo>
                  <a:pt x="213868" y="305435"/>
                </a:lnTo>
                <a:lnTo>
                  <a:pt x="214884" y="306451"/>
                </a:lnTo>
                <a:lnTo>
                  <a:pt x="215265" y="306959"/>
                </a:lnTo>
                <a:lnTo>
                  <a:pt x="218567" y="310388"/>
                </a:lnTo>
                <a:lnTo>
                  <a:pt x="222504" y="312420"/>
                </a:lnTo>
                <a:lnTo>
                  <a:pt x="233553" y="312420"/>
                </a:lnTo>
                <a:lnTo>
                  <a:pt x="237744" y="309626"/>
                </a:lnTo>
                <a:lnTo>
                  <a:pt x="239141" y="305435"/>
                </a:lnTo>
                <a:lnTo>
                  <a:pt x="240538" y="301244"/>
                </a:lnTo>
                <a:lnTo>
                  <a:pt x="240563" y="300863"/>
                </a:lnTo>
                <a:lnTo>
                  <a:pt x="240665" y="299720"/>
                </a:lnTo>
                <a:lnTo>
                  <a:pt x="240741" y="247015"/>
                </a:lnTo>
                <a:close/>
              </a:path>
              <a:path w="391795" h="393700">
                <a:moveTo>
                  <a:pt x="292862" y="294640"/>
                </a:moveTo>
                <a:lnTo>
                  <a:pt x="292608" y="282956"/>
                </a:lnTo>
                <a:lnTo>
                  <a:pt x="278257" y="282956"/>
                </a:lnTo>
                <a:lnTo>
                  <a:pt x="278257" y="296291"/>
                </a:lnTo>
                <a:lnTo>
                  <a:pt x="275463" y="299085"/>
                </a:lnTo>
                <a:lnTo>
                  <a:pt x="268732" y="299085"/>
                </a:lnTo>
                <a:lnTo>
                  <a:pt x="265938" y="296291"/>
                </a:lnTo>
                <a:lnTo>
                  <a:pt x="265938" y="273685"/>
                </a:lnTo>
                <a:lnTo>
                  <a:pt x="292481" y="273685"/>
                </a:lnTo>
                <a:lnTo>
                  <a:pt x="292417" y="261747"/>
                </a:lnTo>
                <a:lnTo>
                  <a:pt x="278257" y="232143"/>
                </a:lnTo>
                <a:lnTo>
                  <a:pt x="278257" y="247650"/>
                </a:lnTo>
                <a:lnTo>
                  <a:pt x="278257" y="261747"/>
                </a:lnTo>
                <a:lnTo>
                  <a:pt x="265938" y="261747"/>
                </a:lnTo>
                <a:lnTo>
                  <a:pt x="265938" y="247650"/>
                </a:lnTo>
                <a:lnTo>
                  <a:pt x="268732" y="244856"/>
                </a:lnTo>
                <a:lnTo>
                  <a:pt x="275463" y="244856"/>
                </a:lnTo>
                <a:lnTo>
                  <a:pt x="278257" y="247650"/>
                </a:lnTo>
                <a:lnTo>
                  <a:pt x="278257" y="232143"/>
                </a:lnTo>
                <a:lnTo>
                  <a:pt x="276352" y="231775"/>
                </a:lnTo>
                <a:lnTo>
                  <a:pt x="267462" y="231267"/>
                </a:lnTo>
                <a:lnTo>
                  <a:pt x="261620" y="233172"/>
                </a:lnTo>
                <a:lnTo>
                  <a:pt x="256921" y="238379"/>
                </a:lnTo>
                <a:lnTo>
                  <a:pt x="252857" y="242951"/>
                </a:lnTo>
                <a:lnTo>
                  <a:pt x="251650" y="247650"/>
                </a:lnTo>
                <a:lnTo>
                  <a:pt x="251587" y="291465"/>
                </a:lnTo>
                <a:lnTo>
                  <a:pt x="251841" y="294386"/>
                </a:lnTo>
                <a:lnTo>
                  <a:pt x="252603" y="297180"/>
                </a:lnTo>
                <a:lnTo>
                  <a:pt x="254000" y="303276"/>
                </a:lnTo>
                <a:lnTo>
                  <a:pt x="257302" y="308102"/>
                </a:lnTo>
                <a:lnTo>
                  <a:pt x="263017" y="310642"/>
                </a:lnTo>
                <a:lnTo>
                  <a:pt x="267335" y="312674"/>
                </a:lnTo>
                <a:lnTo>
                  <a:pt x="271780" y="312674"/>
                </a:lnTo>
                <a:lnTo>
                  <a:pt x="283591" y="311023"/>
                </a:lnTo>
                <a:lnTo>
                  <a:pt x="288544" y="307086"/>
                </a:lnTo>
                <a:lnTo>
                  <a:pt x="290957" y="299974"/>
                </a:lnTo>
                <a:lnTo>
                  <a:pt x="291274" y="299085"/>
                </a:lnTo>
                <a:lnTo>
                  <a:pt x="292862" y="294640"/>
                </a:lnTo>
                <a:close/>
              </a:path>
              <a:path w="391795" h="393700">
                <a:moveTo>
                  <a:pt x="391668" y="0"/>
                </a:moveTo>
                <a:lnTo>
                  <a:pt x="312420" y="0"/>
                </a:lnTo>
                <a:lnTo>
                  <a:pt x="312420" y="216662"/>
                </a:lnTo>
                <a:lnTo>
                  <a:pt x="312420" y="302768"/>
                </a:lnTo>
                <a:lnTo>
                  <a:pt x="291515" y="334924"/>
                </a:lnTo>
                <a:lnTo>
                  <a:pt x="236982" y="338594"/>
                </a:lnTo>
                <a:lnTo>
                  <a:pt x="195834" y="338810"/>
                </a:lnTo>
                <a:lnTo>
                  <a:pt x="154686" y="338594"/>
                </a:lnTo>
                <a:lnTo>
                  <a:pt x="113538" y="337947"/>
                </a:lnTo>
                <a:lnTo>
                  <a:pt x="81915" y="316230"/>
                </a:lnTo>
                <a:lnTo>
                  <a:pt x="79248" y="302768"/>
                </a:lnTo>
                <a:lnTo>
                  <a:pt x="79248" y="216662"/>
                </a:lnTo>
                <a:lnTo>
                  <a:pt x="100139" y="184454"/>
                </a:lnTo>
                <a:lnTo>
                  <a:pt x="154686" y="180848"/>
                </a:lnTo>
                <a:lnTo>
                  <a:pt x="224802" y="180784"/>
                </a:lnTo>
                <a:lnTo>
                  <a:pt x="236982" y="180848"/>
                </a:lnTo>
                <a:lnTo>
                  <a:pt x="278130" y="181483"/>
                </a:lnTo>
                <a:lnTo>
                  <a:pt x="309740" y="203136"/>
                </a:lnTo>
                <a:lnTo>
                  <a:pt x="312420" y="216662"/>
                </a:lnTo>
                <a:lnTo>
                  <a:pt x="312420" y="0"/>
                </a:lnTo>
                <a:lnTo>
                  <a:pt x="261112" y="0"/>
                </a:lnTo>
                <a:lnTo>
                  <a:pt x="261112" y="81915"/>
                </a:lnTo>
                <a:lnTo>
                  <a:pt x="261112" y="159893"/>
                </a:lnTo>
                <a:lnTo>
                  <a:pt x="246761" y="159893"/>
                </a:lnTo>
                <a:lnTo>
                  <a:pt x="246761" y="151511"/>
                </a:lnTo>
                <a:lnTo>
                  <a:pt x="243967" y="154305"/>
                </a:lnTo>
                <a:lnTo>
                  <a:pt x="239776" y="158115"/>
                </a:lnTo>
                <a:lnTo>
                  <a:pt x="236728" y="159893"/>
                </a:lnTo>
                <a:lnTo>
                  <a:pt x="233299" y="160528"/>
                </a:lnTo>
                <a:lnTo>
                  <a:pt x="227825" y="161683"/>
                </a:lnTo>
                <a:lnTo>
                  <a:pt x="223266" y="159893"/>
                </a:lnTo>
                <a:lnTo>
                  <a:pt x="221640" y="154432"/>
                </a:lnTo>
                <a:lnTo>
                  <a:pt x="220980" y="152527"/>
                </a:lnTo>
                <a:lnTo>
                  <a:pt x="220599" y="150495"/>
                </a:lnTo>
                <a:lnTo>
                  <a:pt x="220599" y="81915"/>
                </a:lnTo>
                <a:lnTo>
                  <a:pt x="234950" y="81915"/>
                </a:lnTo>
                <a:lnTo>
                  <a:pt x="235077" y="143637"/>
                </a:lnTo>
                <a:lnTo>
                  <a:pt x="235585" y="146177"/>
                </a:lnTo>
                <a:lnTo>
                  <a:pt x="237363" y="147320"/>
                </a:lnTo>
                <a:lnTo>
                  <a:pt x="239649" y="146431"/>
                </a:lnTo>
                <a:lnTo>
                  <a:pt x="242570" y="145415"/>
                </a:lnTo>
                <a:lnTo>
                  <a:pt x="244576" y="143637"/>
                </a:lnTo>
                <a:lnTo>
                  <a:pt x="246634" y="141097"/>
                </a:lnTo>
                <a:lnTo>
                  <a:pt x="246761" y="81915"/>
                </a:lnTo>
                <a:lnTo>
                  <a:pt x="261112" y="81915"/>
                </a:lnTo>
                <a:lnTo>
                  <a:pt x="261112" y="0"/>
                </a:lnTo>
                <a:lnTo>
                  <a:pt x="208534" y="0"/>
                </a:lnTo>
                <a:lnTo>
                  <a:pt x="208534" y="100711"/>
                </a:lnTo>
                <a:lnTo>
                  <a:pt x="208534" y="141097"/>
                </a:lnTo>
                <a:lnTo>
                  <a:pt x="206921" y="149161"/>
                </a:lnTo>
                <a:lnTo>
                  <a:pt x="202526" y="155740"/>
                </a:lnTo>
                <a:lnTo>
                  <a:pt x="195986" y="160172"/>
                </a:lnTo>
                <a:lnTo>
                  <a:pt x="187960" y="161798"/>
                </a:lnTo>
                <a:lnTo>
                  <a:pt x="179971" y="160172"/>
                </a:lnTo>
                <a:lnTo>
                  <a:pt x="179565" y="159893"/>
                </a:lnTo>
                <a:lnTo>
                  <a:pt x="173431" y="155740"/>
                </a:lnTo>
                <a:lnTo>
                  <a:pt x="168998" y="149161"/>
                </a:lnTo>
                <a:lnTo>
                  <a:pt x="167386" y="141097"/>
                </a:lnTo>
                <a:lnTo>
                  <a:pt x="167386" y="100711"/>
                </a:lnTo>
                <a:lnTo>
                  <a:pt x="168998" y="92659"/>
                </a:lnTo>
                <a:lnTo>
                  <a:pt x="173431" y="86080"/>
                </a:lnTo>
                <a:lnTo>
                  <a:pt x="179971" y="81648"/>
                </a:lnTo>
                <a:lnTo>
                  <a:pt x="187960" y="80010"/>
                </a:lnTo>
                <a:lnTo>
                  <a:pt x="195986" y="81648"/>
                </a:lnTo>
                <a:lnTo>
                  <a:pt x="202526" y="86080"/>
                </a:lnTo>
                <a:lnTo>
                  <a:pt x="206921" y="92659"/>
                </a:lnTo>
                <a:lnTo>
                  <a:pt x="208534" y="100711"/>
                </a:lnTo>
                <a:lnTo>
                  <a:pt x="208534" y="0"/>
                </a:lnTo>
                <a:lnTo>
                  <a:pt x="168275" y="0"/>
                </a:lnTo>
                <a:lnTo>
                  <a:pt x="168275" y="54356"/>
                </a:lnTo>
                <a:lnTo>
                  <a:pt x="150114" y="114935"/>
                </a:lnTo>
                <a:lnTo>
                  <a:pt x="149987" y="115570"/>
                </a:lnTo>
                <a:lnTo>
                  <a:pt x="149910" y="141097"/>
                </a:lnTo>
                <a:lnTo>
                  <a:pt x="149847" y="159893"/>
                </a:lnTo>
                <a:lnTo>
                  <a:pt x="134747" y="159893"/>
                </a:lnTo>
                <a:lnTo>
                  <a:pt x="134683" y="141097"/>
                </a:lnTo>
                <a:lnTo>
                  <a:pt x="134620" y="115570"/>
                </a:lnTo>
                <a:lnTo>
                  <a:pt x="134493" y="114935"/>
                </a:lnTo>
                <a:lnTo>
                  <a:pt x="116332" y="54356"/>
                </a:lnTo>
                <a:lnTo>
                  <a:pt x="132588" y="54356"/>
                </a:lnTo>
                <a:lnTo>
                  <a:pt x="139446" y="83502"/>
                </a:lnTo>
                <a:lnTo>
                  <a:pt x="142240" y="95504"/>
                </a:lnTo>
                <a:lnTo>
                  <a:pt x="145529" y="81915"/>
                </a:lnTo>
                <a:lnTo>
                  <a:pt x="152019" y="54356"/>
                </a:lnTo>
                <a:lnTo>
                  <a:pt x="168275" y="54356"/>
                </a:lnTo>
                <a:lnTo>
                  <a:pt x="168275" y="0"/>
                </a:lnTo>
                <a:lnTo>
                  <a:pt x="0" y="0"/>
                </a:lnTo>
                <a:lnTo>
                  <a:pt x="0" y="393192"/>
                </a:lnTo>
                <a:lnTo>
                  <a:pt x="391668" y="393192"/>
                </a:lnTo>
                <a:lnTo>
                  <a:pt x="391668" y="338810"/>
                </a:lnTo>
                <a:lnTo>
                  <a:pt x="391668" y="180632"/>
                </a:lnTo>
                <a:lnTo>
                  <a:pt x="391668" y="54356"/>
                </a:lnTo>
                <a:lnTo>
                  <a:pt x="391668" y="0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322590" y="5032247"/>
            <a:ext cx="388620" cy="390525"/>
            <a:chOff x="6964680" y="4174235"/>
            <a:chExt cx="388620" cy="390525"/>
          </a:xfrm>
        </p:grpSpPr>
        <p:pic>
          <p:nvPicPr>
            <p:cNvPr id="14" name="object 14">
              <a:hlinkClick r:id="rId9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40880" y="4232147"/>
              <a:ext cx="236220" cy="173735"/>
            </a:xfrm>
            <a:prstGeom prst="rect">
              <a:avLst/>
            </a:prstGeom>
          </p:spPr>
        </p:pic>
        <p:sp>
          <p:nvSpPr>
            <p:cNvPr id="15" name="object 15">
              <a:hlinkClick r:id="rId9"/>
            </p:cNvPr>
            <p:cNvSpPr/>
            <p:nvPr/>
          </p:nvSpPr>
          <p:spPr>
            <a:xfrm>
              <a:off x="6964680" y="4174235"/>
              <a:ext cx="388620" cy="390525"/>
            </a:xfrm>
            <a:custGeom>
              <a:avLst/>
              <a:gdLst/>
              <a:ahLst/>
              <a:cxnLst/>
              <a:rect l="l" t="t" r="r" b="b"/>
              <a:pathLst>
                <a:path w="388620" h="390525">
                  <a:moveTo>
                    <a:pt x="388620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388620" y="390144"/>
                  </a:lnTo>
                  <a:lnTo>
                    <a:pt x="388620" y="347373"/>
                  </a:lnTo>
                  <a:lnTo>
                    <a:pt x="163147" y="347373"/>
                  </a:lnTo>
                  <a:lnTo>
                    <a:pt x="138684" y="342947"/>
                  </a:lnTo>
                  <a:lnTo>
                    <a:pt x="116844" y="324118"/>
                  </a:lnTo>
                  <a:lnTo>
                    <a:pt x="105024" y="290366"/>
                  </a:lnTo>
                  <a:lnTo>
                    <a:pt x="110617" y="241172"/>
                  </a:lnTo>
                  <a:lnTo>
                    <a:pt x="88949" y="230911"/>
                  </a:lnTo>
                  <a:lnTo>
                    <a:pt x="71294" y="219852"/>
                  </a:lnTo>
                  <a:lnTo>
                    <a:pt x="57521" y="208722"/>
                  </a:lnTo>
                  <a:lnTo>
                    <a:pt x="47498" y="198246"/>
                  </a:lnTo>
                  <a:lnTo>
                    <a:pt x="45394" y="192224"/>
                  </a:lnTo>
                  <a:lnTo>
                    <a:pt x="46707" y="187706"/>
                  </a:lnTo>
                  <a:lnTo>
                    <a:pt x="46767" y="187499"/>
                  </a:lnTo>
                  <a:lnTo>
                    <a:pt x="50855" y="185513"/>
                  </a:lnTo>
                  <a:lnTo>
                    <a:pt x="60325" y="185513"/>
                  </a:lnTo>
                  <a:lnTo>
                    <a:pt x="60325" y="71881"/>
                  </a:lnTo>
                  <a:lnTo>
                    <a:pt x="62501" y="60326"/>
                  </a:lnTo>
                  <a:lnTo>
                    <a:pt x="68405" y="50879"/>
                  </a:lnTo>
                  <a:lnTo>
                    <a:pt x="77094" y="44503"/>
                  </a:lnTo>
                  <a:lnTo>
                    <a:pt x="87629" y="42163"/>
                  </a:lnTo>
                  <a:lnTo>
                    <a:pt x="388620" y="42163"/>
                  </a:lnTo>
                  <a:lnTo>
                    <a:pt x="388620" y="0"/>
                  </a:lnTo>
                  <a:close/>
                </a:path>
                <a:path w="388620" h="390525">
                  <a:moveTo>
                    <a:pt x="190373" y="257682"/>
                  </a:moveTo>
                  <a:lnTo>
                    <a:pt x="190373" y="315087"/>
                  </a:lnTo>
                  <a:lnTo>
                    <a:pt x="182842" y="337913"/>
                  </a:lnTo>
                  <a:lnTo>
                    <a:pt x="163147" y="347373"/>
                  </a:lnTo>
                  <a:lnTo>
                    <a:pt x="226022" y="347373"/>
                  </a:lnTo>
                  <a:lnTo>
                    <a:pt x="206290" y="337913"/>
                  </a:lnTo>
                  <a:lnTo>
                    <a:pt x="198627" y="315087"/>
                  </a:lnTo>
                  <a:lnTo>
                    <a:pt x="198627" y="259587"/>
                  </a:lnTo>
                  <a:lnTo>
                    <a:pt x="196215" y="258825"/>
                  </a:lnTo>
                  <a:lnTo>
                    <a:pt x="193548" y="258444"/>
                  </a:lnTo>
                  <a:lnTo>
                    <a:pt x="190373" y="257682"/>
                  </a:lnTo>
                  <a:close/>
                </a:path>
                <a:path w="388620" h="390525">
                  <a:moveTo>
                    <a:pt x="388620" y="185513"/>
                  </a:moveTo>
                  <a:lnTo>
                    <a:pt x="337823" y="185513"/>
                  </a:lnTo>
                  <a:lnTo>
                    <a:pt x="342137" y="187499"/>
                  </a:lnTo>
                  <a:lnTo>
                    <a:pt x="343594" y="192224"/>
                  </a:lnTo>
                  <a:lnTo>
                    <a:pt x="300051" y="230751"/>
                  </a:lnTo>
                  <a:lnTo>
                    <a:pt x="278384" y="241172"/>
                  </a:lnTo>
                  <a:lnTo>
                    <a:pt x="284003" y="290366"/>
                  </a:lnTo>
                  <a:lnTo>
                    <a:pt x="272240" y="324118"/>
                  </a:lnTo>
                  <a:lnTo>
                    <a:pt x="250459" y="342947"/>
                  </a:lnTo>
                  <a:lnTo>
                    <a:pt x="226022" y="347373"/>
                  </a:lnTo>
                  <a:lnTo>
                    <a:pt x="388620" y="347373"/>
                  </a:lnTo>
                  <a:lnTo>
                    <a:pt x="388620" y="185513"/>
                  </a:lnTo>
                  <a:close/>
                </a:path>
                <a:path w="388620" h="390525">
                  <a:moveTo>
                    <a:pt x="60325" y="185513"/>
                  </a:moveTo>
                  <a:lnTo>
                    <a:pt x="50855" y="185513"/>
                  </a:lnTo>
                  <a:lnTo>
                    <a:pt x="56896" y="187706"/>
                  </a:lnTo>
                  <a:lnTo>
                    <a:pt x="60325" y="189991"/>
                  </a:lnTo>
                  <a:lnTo>
                    <a:pt x="60325" y="185513"/>
                  </a:lnTo>
                  <a:close/>
                </a:path>
                <a:path w="388620" h="390525">
                  <a:moveTo>
                    <a:pt x="388620" y="42163"/>
                  </a:moveTo>
                  <a:lnTo>
                    <a:pt x="300609" y="42163"/>
                  </a:lnTo>
                  <a:lnTo>
                    <a:pt x="311304" y="44503"/>
                  </a:lnTo>
                  <a:lnTo>
                    <a:pt x="319976" y="50879"/>
                  </a:lnTo>
                  <a:lnTo>
                    <a:pt x="325790" y="60326"/>
                  </a:lnTo>
                  <a:lnTo>
                    <a:pt x="327914" y="71881"/>
                  </a:lnTo>
                  <a:lnTo>
                    <a:pt x="327914" y="189991"/>
                  </a:lnTo>
                  <a:lnTo>
                    <a:pt x="331343" y="187706"/>
                  </a:lnTo>
                  <a:lnTo>
                    <a:pt x="337823" y="185513"/>
                  </a:lnTo>
                  <a:lnTo>
                    <a:pt x="388620" y="185513"/>
                  </a:lnTo>
                  <a:lnTo>
                    <a:pt x="388620" y="42163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3657600"/>
            <a:ext cx="9501505" cy="4278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</a:t>
            </a:r>
            <a:r>
              <a:rPr sz="2400" b="1" spc="1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autoridades municipales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grupos de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interés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13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influencia</a:t>
            </a:r>
            <a:r>
              <a:rPr sz="2400" spc="13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400" b="1" spc="13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2400" b="1" spc="13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nformación</a:t>
            </a:r>
            <a:r>
              <a:rPr sz="2400" b="1" spc="12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relacionada</a:t>
            </a:r>
            <a:r>
              <a:rPr sz="2400" spc="13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400" spc="13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2400" spc="13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sz="2400" spc="13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2400" spc="13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CO" sz="2400" spc="-2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2400" spc="5" dirty="0">
                <a:latin typeface="Arial" panose="020B0604020202020204" pitchFamily="34" charset="0"/>
                <a:cs typeface="Arial" panose="020B0604020202020204" pitchFamily="34" charset="0"/>
              </a:rPr>
              <a:t>marco  del  contrato  No.  8000008394 adelantado </a:t>
            </a:r>
            <a:r>
              <a:rPr sz="2400" spc="5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parte de Estudios Técnicos  SA –  ETSA</a:t>
            </a:r>
            <a:r>
              <a:rPr lang="es-CO" sz="2400" spc="5" dirty="0">
                <a:latin typeface="Arial" panose="020B0604020202020204" pitchFamily="34" charset="0"/>
                <a:cs typeface="Arial" panose="020B0604020202020204" pitchFamily="34" charset="0"/>
              </a:rPr>
              <a:t>, correspondiente a los servicios de </a:t>
            </a:r>
            <a:r>
              <a:rPr lang="es-CO" sz="2400" b="1" spc="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interventoría integral </a:t>
            </a:r>
            <a:r>
              <a:rPr lang="es-CO" sz="2400" spc="5" dirty="0">
                <a:latin typeface="Arial" panose="020B0604020202020204" pitchFamily="34" charset="0"/>
                <a:cs typeface="Arial" panose="020B0604020202020204" pitchFamily="34" charset="0"/>
              </a:rPr>
              <a:t>de contratos para la infraestructura de transporte y logística de hidrocarburos, firmado con la empresa CENIT Transporte y Logística de Hidrocarburos.</a:t>
            </a: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3501" y="1543050"/>
            <a:ext cx="662929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Objetivo</a:t>
            </a:r>
            <a:r>
              <a:rPr spc="-5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la</a:t>
            </a:r>
            <a:r>
              <a:rPr lang="es-CO" spc="-35" dirty="0"/>
              <a:t> </a:t>
            </a:r>
            <a:r>
              <a:rPr lang="es-ES" spc="-35" dirty="0"/>
              <a:t>Reunión</a:t>
            </a:r>
            <a:endParaRPr spc="-10" dirty="0"/>
          </a:p>
        </p:txBody>
      </p:sp>
      <p:sp>
        <p:nvSpPr>
          <p:cNvPr id="9" name="object 9"/>
          <p:cNvSpPr/>
          <p:nvPr/>
        </p:nvSpPr>
        <p:spPr>
          <a:xfrm>
            <a:off x="10933302" y="1918411"/>
            <a:ext cx="712470" cy="791210"/>
          </a:xfrm>
          <a:custGeom>
            <a:avLst/>
            <a:gdLst/>
            <a:ahLst/>
            <a:cxnLst/>
            <a:rect l="l" t="t" r="r" b="b"/>
            <a:pathLst>
              <a:path w="712470" h="791210">
                <a:moveTo>
                  <a:pt x="362077" y="1270"/>
                </a:moveTo>
                <a:lnTo>
                  <a:pt x="349631" y="1270"/>
                </a:lnTo>
                <a:lnTo>
                  <a:pt x="6096" y="199389"/>
                </a:lnTo>
                <a:lnTo>
                  <a:pt x="5461" y="200660"/>
                </a:lnTo>
                <a:lnTo>
                  <a:pt x="4191" y="200660"/>
                </a:lnTo>
                <a:lnTo>
                  <a:pt x="2921" y="201930"/>
                </a:lnTo>
                <a:lnTo>
                  <a:pt x="2667" y="203200"/>
                </a:lnTo>
                <a:lnTo>
                  <a:pt x="1905" y="203200"/>
                </a:lnTo>
                <a:lnTo>
                  <a:pt x="1650" y="204470"/>
                </a:lnTo>
                <a:lnTo>
                  <a:pt x="1143" y="204470"/>
                </a:lnTo>
                <a:lnTo>
                  <a:pt x="762" y="205739"/>
                </a:lnTo>
                <a:lnTo>
                  <a:pt x="508" y="205739"/>
                </a:lnTo>
                <a:lnTo>
                  <a:pt x="127" y="207010"/>
                </a:lnTo>
                <a:lnTo>
                  <a:pt x="0" y="208280"/>
                </a:lnTo>
                <a:lnTo>
                  <a:pt x="0" y="584200"/>
                </a:lnTo>
                <a:lnTo>
                  <a:pt x="381" y="585470"/>
                </a:lnTo>
                <a:lnTo>
                  <a:pt x="508" y="586739"/>
                </a:lnTo>
                <a:lnTo>
                  <a:pt x="889" y="586739"/>
                </a:lnTo>
                <a:lnTo>
                  <a:pt x="1143" y="588010"/>
                </a:lnTo>
                <a:lnTo>
                  <a:pt x="1905" y="588010"/>
                </a:lnTo>
                <a:lnTo>
                  <a:pt x="2032" y="589280"/>
                </a:lnTo>
                <a:lnTo>
                  <a:pt x="2667" y="589280"/>
                </a:lnTo>
                <a:lnTo>
                  <a:pt x="2921" y="590550"/>
                </a:lnTo>
                <a:lnTo>
                  <a:pt x="4191" y="591820"/>
                </a:lnTo>
                <a:lnTo>
                  <a:pt x="5969" y="591820"/>
                </a:lnTo>
                <a:lnTo>
                  <a:pt x="5969" y="593089"/>
                </a:lnTo>
                <a:lnTo>
                  <a:pt x="349504" y="791210"/>
                </a:lnTo>
                <a:lnTo>
                  <a:pt x="362585" y="791210"/>
                </a:lnTo>
                <a:lnTo>
                  <a:pt x="422042" y="756920"/>
                </a:lnTo>
                <a:lnTo>
                  <a:pt x="342900" y="756920"/>
                </a:lnTo>
                <a:lnTo>
                  <a:pt x="39497" y="581660"/>
                </a:lnTo>
                <a:lnTo>
                  <a:pt x="80073" y="558800"/>
                </a:lnTo>
                <a:lnTo>
                  <a:pt x="25908" y="558800"/>
                </a:lnTo>
                <a:lnTo>
                  <a:pt x="25908" y="233680"/>
                </a:lnTo>
                <a:lnTo>
                  <a:pt x="80073" y="233680"/>
                </a:lnTo>
                <a:lnTo>
                  <a:pt x="39497" y="210820"/>
                </a:lnTo>
                <a:lnTo>
                  <a:pt x="342900" y="35560"/>
                </a:lnTo>
                <a:lnTo>
                  <a:pt x="421644" y="35560"/>
                </a:lnTo>
                <a:lnTo>
                  <a:pt x="362077" y="1270"/>
                </a:lnTo>
                <a:close/>
              </a:path>
              <a:path w="712470" h="791210">
                <a:moveTo>
                  <a:pt x="311251" y="463550"/>
                </a:moveTo>
                <a:lnTo>
                  <a:pt x="259207" y="463550"/>
                </a:lnTo>
                <a:lnTo>
                  <a:pt x="342900" y="511810"/>
                </a:lnTo>
                <a:lnTo>
                  <a:pt x="342900" y="556260"/>
                </a:lnTo>
                <a:lnTo>
                  <a:pt x="327118" y="563880"/>
                </a:lnTo>
                <a:lnTo>
                  <a:pt x="314563" y="575310"/>
                </a:lnTo>
                <a:lnTo>
                  <a:pt x="306270" y="590550"/>
                </a:lnTo>
                <a:lnTo>
                  <a:pt x="303275" y="607060"/>
                </a:lnTo>
                <a:lnTo>
                  <a:pt x="306270" y="624839"/>
                </a:lnTo>
                <a:lnTo>
                  <a:pt x="314563" y="640080"/>
                </a:lnTo>
                <a:lnTo>
                  <a:pt x="327118" y="651510"/>
                </a:lnTo>
                <a:lnTo>
                  <a:pt x="342900" y="659130"/>
                </a:lnTo>
                <a:lnTo>
                  <a:pt x="342900" y="756920"/>
                </a:lnTo>
                <a:lnTo>
                  <a:pt x="369316" y="756920"/>
                </a:lnTo>
                <a:lnTo>
                  <a:pt x="369316" y="659130"/>
                </a:lnTo>
                <a:lnTo>
                  <a:pt x="385097" y="651510"/>
                </a:lnTo>
                <a:lnTo>
                  <a:pt x="397652" y="640080"/>
                </a:lnTo>
                <a:lnTo>
                  <a:pt x="401108" y="633730"/>
                </a:lnTo>
                <a:lnTo>
                  <a:pt x="356108" y="633730"/>
                </a:lnTo>
                <a:lnTo>
                  <a:pt x="345819" y="632460"/>
                </a:lnTo>
                <a:lnTo>
                  <a:pt x="337423" y="626110"/>
                </a:lnTo>
                <a:lnTo>
                  <a:pt x="331765" y="618489"/>
                </a:lnTo>
                <a:lnTo>
                  <a:pt x="329692" y="607060"/>
                </a:lnTo>
                <a:lnTo>
                  <a:pt x="331765" y="596900"/>
                </a:lnTo>
                <a:lnTo>
                  <a:pt x="337423" y="589280"/>
                </a:lnTo>
                <a:lnTo>
                  <a:pt x="345819" y="582930"/>
                </a:lnTo>
                <a:lnTo>
                  <a:pt x="356108" y="581660"/>
                </a:lnTo>
                <a:lnTo>
                  <a:pt x="401108" y="581660"/>
                </a:lnTo>
                <a:lnTo>
                  <a:pt x="397652" y="575310"/>
                </a:lnTo>
                <a:lnTo>
                  <a:pt x="385097" y="563880"/>
                </a:lnTo>
                <a:lnTo>
                  <a:pt x="369316" y="556260"/>
                </a:lnTo>
                <a:lnTo>
                  <a:pt x="369316" y="511810"/>
                </a:lnTo>
                <a:lnTo>
                  <a:pt x="422174" y="481330"/>
                </a:lnTo>
                <a:lnTo>
                  <a:pt x="342900" y="481330"/>
                </a:lnTo>
                <a:lnTo>
                  <a:pt x="311251" y="463550"/>
                </a:lnTo>
                <a:close/>
              </a:path>
              <a:path w="712470" h="791210">
                <a:moveTo>
                  <a:pt x="636288" y="530860"/>
                </a:moveTo>
                <a:lnTo>
                  <a:pt x="582549" y="530860"/>
                </a:lnTo>
                <a:lnTo>
                  <a:pt x="672719" y="581660"/>
                </a:lnTo>
                <a:lnTo>
                  <a:pt x="369316" y="756920"/>
                </a:lnTo>
                <a:lnTo>
                  <a:pt x="422042" y="756920"/>
                </a:lnTo>
                <a:lnTo>
                  <a:pt x="706120" y="593089"/>
                </a:lnTo>
                <a:lnTo>
                  <a:pt x="706247" y="591820"/>
                </a:lnTo>
                <a:lnTo>
                  <a:pt x="708025" y="591820"/>
                </a:lnTo>
                <a:lnTo>
                  <a:pt x="709295" y="590550"/>
                </a:lnTo>
                <a:lnTo>
                  <a:pt x="709549" y="589280"/>
                </a:lnTo>
                <a:lnTo>
                  <a:pt x="710184" y="589280"/>
                </a:lnTo>
                <a:lnTo>
                  <a:pt x="710311" y="588010"/>
                </a:lnTo>
                <a:lnTo>
                  <a:pt x="710946" y="588010"/>
                </a:lnTo>
                <a:lnTo>
                  <a:pt x="711454" y="586739"/>
                </a:lnTo>
                <a:lnTo>
                  <a:pt x="711708" y="586739"/>
                </a:lnTo>
                <a:lnTo>
                  <a:pt x="711708" y="585470"/>
                </a:lnTo>
                <a:lnTo>
                  <a:pt x="712089" y="585470"/>
                </a:lnTo>
                <a:lnTo>
                  <a:pt x="712190" y="558800"/>
                </a:lnTo>
                <a:lnTo>
                  <a:pt x="686308" y="558800"/>
                </a:lnTo>
                <a:lnTo>
                  <a:pt x="636288" y="530860"/>
                </a:lnTo>
                <a:close/>
              </a:path>
              <a:path w="712470" h="791210">
                <a:moveTo>
                  <a:pt x="401108" y="581660"/>
                </a:moveTo>
                <a:lnTo>
                  <a:pt x="356108" y="581660"/>
                </a:lnTo>
                <a:lnTo>
                  <a:pt x="366396" y="582930"/>
                </a:lnTo>
                <a:lnTo>
                  <a:pt x="374792" y="589280"/>
                </a:lnTo>
                <a:lnTo>
                  <a:pt x="380450" y="596900"/>
                </a:lnTo>
                <a:lnTo>
                  <a:pt x="382524" y="607060"/>
                </a:lnTo>
                <a:lnTo>
                  <a:pt x="380450" y="618489"/>
                </a:lnTo>
                <a:lnTo>
                  <a:pt x="374792" y="626110"/>
                </a:lnTo>
                <a:lnTo>
                  <a:pt x="366396" y="632460"/>
                </a:lnTo>
                <a:lnTo>
                  <a:pt x="356108" y="633730"/>
                </a:lnTo>
                <a:lnTo>
                  <a:pt x="401108" y="633730"/>
                </a:lnTo>
                <a:lnTo>
                  <a:pt x="405945" y="624839"/>
                </a:lnTo>
                <a:lnTo>
                  <a:pt x="408940" y="607060"/>
                </a:lnTo>
                <a:lnTo>
                  <a:pt x="405945" y="590550"/>
                </a:lnTo>
                <a:lnTo>
                  <a:pt x="401108" y="581660"/>
                </a:lnTo>
                <a:close/>
              </a:path>
              <a:path w="712470" h="791210">
                <a:moveTo>
                  <a:pt x="179101" y="447039"/>
                </a:moveTo>
                <a:lnTo>
                  <a:pt x="162246" y="447039"/>
                </a:lnTo>
                <a:lnTo>
                  <a:pt x="145796" y="452120"/>
                </a:lnTo>
                <a:lnTo>
                  <a:pt x="132824" y="462280"/>
                </a:lnTo>
                <a:lnTo>
                  <a:pt x="123840" y="476250"/>
                </a:lnTo>
                <a:lnTo>
                  <a:pt x="119167" y="491489"/>
                </a:lnTo>
                <a:lnTo>
                  <a:pt x="119125" y="506730"/>
                </a:lnTo>
                <a:lnTo>
                  <a:pt x="25908" y="558800"/>
                </a:lnTo>
                <a:lnTo>
                  <a:pt x="80073" y="558800"/>
                </a:lnTo>
                <a:lnTo>
                  <a:pt x="129667" y="530860"/>
                </a:lnTo>
                <a:lnTo>
                  <a:pt x="212896" y="530860"/>
                </a:lnTo>
                <a:lnTo>
                  <a:pt x="216228" y="525780"/>
                </a:lnTo>
                <a:lnTo>
                  <a:pt x="174303" y="525780"/>
                </a:lnTo>
                <a:lnTo>
                  <a:pt x="164211" y="524510"/>
                </a:lnTo>
                <a:lnTo>
                  <a:pt x="155166" y="519430"/>
                </a:lnTo>
                <a:lnTo>
                  <a:pt x="148336" y="511810"/>
                </a:lnTo>
                <a:lnTo>
                  <a:pt x="145139" y="501650"/>
                </a:lnTo>
                <a:lnTo>
                  <a:pt x="146002" y="491489"/>
                </a:lnTo>
                <a:lnTo>
                  <a:pt x="150604" y="482600"/>
                </a:lnTo>
                <a:lnTo>
                  <a:pt x="158623" y="476250"/>
                </a:lnTo>
                <a:lnTo>
                  <a:pt x="168596" y="472439"/>
                </a:lnTo>
                <a:lnTo>
                  <a:pt x="243038" y="472439"/>
                </a:lnTo>
                <a:lnTo>
                  <a:pt x="259207" y="463550"/>
                </a:lnTo>
                <a:lnTo>
                  <a:pt x="311251" y="463550"/>
                </a:lnTo>
                <a:lnTo>
                  <a:pt x="306730" y="461010"/>
                </a:lnTo>
                <a:lnTo>
                  <a:pt x="208788" y="461010"/>
                </a:lnTo>
                <a:lnTo>
                  <a:pt x="195052" y="452120"/>
                </a:lnTo>
                <a:lnTo>
                  <a:pt x="179101" y="447039"/>
                </a:lnTo>
                <a:close/>
              </a:path>
              <a:path w="712470" h="791210">
                <a:moveTo>
                  <a:pt x="711861" y="233680"/>
                </a:moveTo>
                <a:lnTo>
                  <a:pt x="686308" y="233680"/>
                </a:lnTo>
                <a:lnTo>
                  <a:pt x="686308" y="558800"/>
                </a:lnTo>
                <a:lnTo>
                  <a:pt x="712190" y="558800"/>
                </a:lnTo>
                <a:lnTo>
                  <a:pt x="712076" y="445770"/>
                </a:lnTo>
                <a:lnTo>
                  <a:pt x="711949" y="320039"/>
                </a:lnTo>
                <a:lnTo>
                  <a:pt x="711861" y="233680"/>
                </a:lnTo>
                <a:close/>
              </a:path>
              <a:path w="712470" h="791210">
                <a:moveTo>
                  <a:pt x="212896" y="530860"/>
                </a:moveTo>
                <a:lnTo>
                  <a:pt x="129667" y="530860"/>
                </a:lnTo>
                <a:lnTo>
                  <a:pt x="143543" y="543560"/>
                </a:lnTo>
                <a:lnTo>
                  <a:pt x="160575" y="551180"/>
                </a:lnTo>
                <a:lnTo>
                  <a:pt x="179012" y="551180"/>
                </a:lnTo>
                <a:lnTo>
                  <a:pt x="197104" y="544830"/>
                </a:lnTo>
                <a:lnTo>
                  <a:pt x="211230" y="533400"/>
                </a:lnTo>
                <a:lnTo>
                  <a:pt x="212896" y="530860"/>
                </a:lnTo>
                <a:close/>
              </a:path>
              <a:path w="712470" h="791210">
                <a:moveTo>
                  <a:pt x="580208" y="463550"/>
                </a:moveTo>
                <a:lnTo>
                  <a:pt x="453009" y="463550"/>
                </a:lnTo>
                <a:lnTo>
                  <a:pt x="489966" y="483870"/>
                </a:lnTo>
                <a:lnTo>
                  <a:pt x="488019" y="501650"/>
                </a:lnTo>
                <a:lnTo>
                  <a:pt x="491823" y="519430"/>
                </a:lnTo>
                <a:lnTo>
                  <a:pt x="500985" y="533400"/>
                </a:lnTo>
                <a:lnTo>
                  <a:pt x="515112" y="544830"/>
                </a:lnTo>
                <a:lnTo>
                  <a:pt x="533203" y="551180"/>
                </a:lnTo>
                <a:lnTo>
                  <a:pt x="551640" y="551180"/>
                </a:lnTo>
                <a:lnTo>
                  <a:pt x="568672" y="543560"/>
                </a:lnTo>
                <a:lnTo>
                  <a:pt x="582549" y="530860"/>
                </a:lnTo>
                <a:lnTo>
                  <a:pt x="636288" y="530860"/>
                </a:lnTo>
                <a:lnTo>
                  <a:pt x="627194" y="525780"/>
                </a:lnTo>
                <a:lnTo>
                  <a:pt x="537912" y="525780"/>
                </a:lnTo>
                <a:lnTo>
                  <a:pt x="527939" y="521970"/>
                </a:lnTo>
                <a:lnTo>
                  <a:pt x="519991" y="515620"/>
                </a:lnTo>
                <a:lnTo>
                  <a:pt x="515413" y="506730"/>
                </a:lnTo>
                <a:lnTo>
                  <a:pt x="514526" y="496570"/>
                </a:lnTo>
                <a:lnTo>
                  <a:pt x="517652" y="486410"/>
                </a:lnTo>
                <a:lnTo>
                  <a:pt x="524482" y="477520"/>
                </a:lnTo>
                <a:lnTo>
                  <a:pt x="533527" y="473710"/>
                </a:lnTo>
                <a:lnTo>
                  <a:pt x="543619" y="472439"/>
                </a:lnTo>
                <a:lnTo>
                  <a:pt x="585925" y="472439"/>
                </a:lnTo>
                <a:lnTo>
                  <a:pt x="580208" y="463550"/>
                </a:lnTo>
                <a:close/>
              </a:path>
              <a:path w="712470" h="791210">
                <a:moveTo>
                  <a:pt x="243038" y="472439"/>
                </a:moveTo>
                <a:lnTo>
                  <a:pt x="168596" y="472439"/>
                </a:lnTo>
                <a:lnTo>
                  <a:pt x="178689" y="473710"/>
                </a:lnTo>
                <a:lnTo>
                  <a:pt x="187733" y="477520"/>
                </a:lnTo>
                <a:lnTo>
                  <a:pt x="194564" y="486410"/>
                </a:lnTo>
                <a:lnTo>
                  <a:pt x="197689" y="496570"/>
                </a:lnTo>
                <a:lnTo>
                  <a:pt x="196802" y="506730"/>
                </a:lnTo>
                <a:lnTo>
                  <a:pt x="192224" y="515620"/>
                </a:lnTo>
                <a:lnTo>
                  <a:pt x="184277" y="521970"/>
                </a:lnTo>
                <a:lnTo>
                  <a:pt x="174303" y="525780"/>
                </a:lnTo>
                <a:lnTo>
                  <a:pt x="216228" y="525780"/>
                </a:lnTo>
                <a:lnTo>
                  <a:pt x="220392" y="519430"/>
                </a:lnTo>
                <a:lnTo>
                  <a:pt x="224196" y="501650"/>
                </a:lnTo>
                <a:lnTo>
                  <a:pt x="222250" y="483870"/>
                </a:lnTo>
                <a:lnTo>
                  <a:pt x="243038" y="472439"/>
                </a:lnTo>
                <a:close/>
              </a:path>
              <a:path w="712470" h="791210">
                <a:moveTo>
                  <a:pt x="585925" y="472439"/>
                </a:moveTo>
                <a:lnTo>
                  <a:pt x="543619" y="472439"/>
                </a:lnTo>
                <a:lnTo>
                  <a:pt x="553593" y="476250"/>
                </a:lnTo>
                <a:lnTo>
                  <a:pt x="561611" y="482600"/>
                </a:lnTo>
                <a:lnTo>
                  <a:pt x="566213" y="491489"/>
                </a:lnTo>
                <a:lnTo>
                  <a:pt x="567076" y="501650"/>
                </a:lnTo>
                <a:lnTo>
                  <a:pt x="563880" y="511810"/>
                </a:lnTo>
                <a:lnTo>
                  <a:pt x="557049" y="519430"/>
                </a:lnTo>
                <a:lnTo>
                  <a:pt x="548004" y="524510"/>
                </a:lnTo>
                <a:lnTo>
                  <a:pt x="537912" y="525780"/>
                </a:lnTo>
                <a:lnTo>
                  <a:pt x="627194" y="525780"/>
                </a:lnTo>
                <a:lnTo>
                  <a:pt x="593090" y="506730"/>
                </a:lnTo>
                <a:lnTo>
                  <a:pt x="593048" y="491489"/>
                </a:lnTo>
                <a:lnTo>
                  <a:pt x="588375" y="476250"/>
                </a:lnTo>
                <a:lnTo>
                  <a:pt x="585925" y="472439"/>
                </a:lnTo>
                <a:close/>
              </a:path>
              <a:path w="712470" h="791210">
                <a:moveTo>
                  <a:pt x="369316" y="417830"/>
                </a:moveTo>
                <a:lnTo>
                  <a:pt x="342900" y="417830"/>
                </a:lnTo>
                <a:lnTo>
                  <a:pt x="342900" y="481330"/>
                </a:lnTo>
                <a:lnTo>
                  <a:pt x="369316" y="481330"/>
                </a:lnTo>
                <a:lnTo>
                  <a:pt x="369316" y="417830"/>
                </a:lnTo>
                <a:close/>
              </a:path>
              <a:path w="712470" h="791210">
                <a:moveTo>
                  <a:pt x="423068" y="417830"/>
                </a:moveTo>
                <a:lnTo>
                  <a:pt x="369316" y="417830"/>
                </a:lnTo>
                <a:lnTo>
                  <a:pt x="425831" y="449580"/>
                </a:lnTo>
                <a:lnTo>
                  <a:pt x="369316" y="481330"/>
                </a:lnTo>
                <a:lnTo>
                  <a:pt x="422174" y="481330"/>
                </a:lnTo>
                <a:lnTo>
                  <a:pt x="453009" y="463550"/>
                </a:lnTo>
                <a:lnTo>
                  <a:pt x="580208" y="463550"/>
                </a:lnTo>
                <a:lnTo>
                  <a:pt x="579391" y="462280"/>
                </a:lnTo>
                <a:lnTo>
                  <a:pt x="577770" y="461010"/>
                </a:lnTo>
                <a:lnTo>
                  <a:pt x="503428" y="461010"/>
                </a:lnTo>
                <a:lnTo>
                  <a:pt x="474853" y="445770"/>
                </a:lnTo>
                <a:lnTo>
                  <a:pt x="474853" y="431800"/>
                </a:lnTo>
                <a:lnTo>
                  <a:pt x="448564" y="431800"/>
                </a:lnTo>
                <a:lnTo>
                  <a:pt x="423068" y="417830"/>
                </a:lnTo>
                <a:close/>
              </a:path>
              <a:path w="712470" h="791210">
                <a:moveTo>
                  <a:pt x="305947" y="331470"/>
                </a:moveTo>
                <a:lnTo>
                  <a:pt x="208788" y="331470"/>
                </a:lnTo>
                <a:lnTo>
                  <a:pt x="237363" y="346710"/>
                </a:lnTo>
                <a:lnTo>
                  <a:pt x="237363" y="445770"/>
                </a:lnTo>
                <a:lnTo>
                  <a:pt x="208788" y="461010"/>
                </a:lnTo>
                <a:lnTo>
                  <a:pt x="306730" y="461010"/>
                </a:lnTo>
                <a:lnTo>
                  <a:pt x="286385" y="449580"/>
                </a:lnTo>
                <a:lnTo>
                  <a:pt x="318033" y="431800"/>
                </a:lnTo>
                <a:lnTo>
                  <a:pt x="263652" y="431800"/>
                </a:lnTo>
                <a:lnTo>
                  <a:pt x="263652" y="360680"/>
                </a:lnTo>
                <a:lnTo>
                  <a:pt x="319352" y="360680"/>
                </a:lnTo>
                <a:lnTo>
                  <a:pt x="286385" y="342900"/>
                </a:lnTo>
                <a:lnTo>
                  <a:pt x="305947" y="331470"/>
                </a:lnTo>
                <a:close/>
              </a:path>
              <a:path w="712470" h="791210">
                <a:moveTo>
                  <a:pt x="549969" y="447039"/>
                </a:moveTo>
                <a:lnTo>
                  <a:pt x="533114" y="447039"/>
                </a:lnTo>
                <a:lnTo>
                  <a:pt x="517163" y="452120"/>
                </a:lnTo>
                <a:lnTo>
                  <a:pt x="503428" y="461010"/>
                </a:lnTo>
                <a:lnTo>
                  <a:pt x="577770" y="461010"/>
                </a:lnTo>
                <a:lnTo>
                  <a:pt x="566420" y="452120"/>
                </a:lnTo>
                <a:lnTo>
                  <a:pt x="549969" y="447039"/>
                </a:lnTo>
                <a:close/>
              </a:path>
              <a:path w="712470" h="791210">
                <a:moveTo>
                  <a:pt x="319352" y="360680"/>
                </a:moveTo>
                <a:lnTo>
                  <a:pt x="263652" y="360680"/>
                </a:lnTo>
                <a:lnTo>
                  <a:pt x="328549" y="396239"/>
                </a:lnTo>
                <a:lnTo>
                  <a:pt x="263652" y="431800"/>
                </a:lnTo>
                <a:lnTo>
                  <a:pt x="318033" y="431800"/>
                </a:lnTo>
                <a:lnTo>
                  <a:pt x="342900" y="417830"/>
                </a:lnTo>
                <a:lnTo>
                  <a:pt x="423068" y="417830"/>
                </a:lnTo>
                <a:lnTo>
                  <a:pt x="383667" y="396239"/>
                </a:lnTo>
                <a:lnTo>
                  <a:pt x="425386" y="373380"/>
                </a:lnTo>
                <a:lnTo>
                  <a:pt x="342900" y="373380"/>
                </a:lnTo>
                <a:lnTo>
                  <a:pt x="319352" y="360680"/>
                </a:lnTo>
                <a:close/>
              </a:path>
              <a:path w="712470" h="791210">
                <a:moveTo>
                  <a:pt x="474853" y="360680"/>
                </a:moveTo>
                <a:lnTo>
                  <a:pt x="448564" y="360680"/>
                </a:lnTo>
                <a:lnTo>
                  <a:pt x="448564" y="431800"/>
                </a:lnTo>
                <a:lnTo>
                  <a:pt x="474853" y="431800"/>
                </a:lnTo>
                <a:lnTo>
                  <a:pt x="474853" y="360680"/>
                </a:lnTo>
                <a:close/>
              </a:path>
              <a:path w="712470" h="791210">
                <a:moveTo>
                  <a:pt x="369316" y="309880"/>
                </a:moveTo>
                <a:lnTo>
                  <a:pt x="342900" y="309880"/>
                </a:lnTo>
                <a:lnTo>
                  <a:pt x="342900" y="373380"/>
                </a:lnTo>
                <a:lnTo>
                  <a:pt x="369316" y="373380"/>
                </a:lnTo>
                <a:lnTo>
                  <a:pt x="369316" y="309880"/>
                </a:lnTo>
                <a:close/>
              </a:path>
              <a:path w="712470" h="791210">
                <a:moveTo>
                  <a:pt x="422174" y="309880"/>
                </a:moveTo>
                <a:lnTo>
                  <a:pt x="369316" y="309880"/>
                </a:lnTo>
                <a:lnTo>
                  <a:pt x="425831" y="342900"/>
                </a:lnTo>
                <a:lnTo>
                  <a:pt x="369316" y="373380"/>
                </a:lnTo>
                <a:lnTo>
                  <a:pt x="425386" y="373380"/>
                </a:lnTo>
                <a:lnTo>
                  <a:pt x="448564" y="360680"/>
                </a:lnTo>
                <a:lnTo>
                  <a:pt x="474853" y="360680"/>
                </a:lnTo>
                <a:lnTo>
                  <a:pt x="474853" y="346710"/>
                </a:lnTo>
                <a:lnTo>
                  <a:pt x="503428" y="331470"/>
                </a:lnTo>
                <a:lnTo>
                  <a:pt x="577538" y="331470"/>
                </a:lnTo>
                <a:lnTo>
                  <a:pt x="579391" y="330200"/>
                </a:lnTo>
                <a:lnTo>
                  <a:pt x="581025" y="327660"/>
                </a:lnTo>
                <a:lnTo>
                  <a:pt x="453009" y="327660"/>
                </a:lnTo>
                <a:lnTo>
                  <a:pt x="422174" y="309880"/>
                </a:lnTo>
                <a:close/>
              </a:path>
              <a:path w="712470" h="791210">
                <a:moveTo>
                  <a:pt x="80073" y="233680"/>
                </a:moveTo>
                <a:lnTo>
                  <a:pt x="25908" y="233680"/>
                </a:lnTo>
                <a:lnTo>
                  <a:pt x="119125" y="285750"/>
                </a:lnTo>
                <a:lnTo>
                  <a:pt x="119167" y="300989"/>
                </a:lnTo>
                <a:lnTo>
                  <a:pt x="123840" y="316230"/>
                </a:lnTo>
                <a:lnTo>
                  <a:pt x="132824" y="330200"/>
                </a:lnTo>
                <a:lnTo>
                  <a:pt x="145796" y="339089"/>
                </a:lnTo>
                <a:lnTo>
                  <a:pt x="162246" y="345439"/>
                </a:lnTo>
                <a:lnTo>
                  <a:pt x="179101" y="345439"/>
                </a:lnTo>
                <a:lnTo>
                  <a:pt x="195052" y="340360"/>
                </a:lnTo>
                <a:lnTo>
                  <a:pt x="208788" y="331470"/>
                </a:lnTo>
                <a:lnTo>
                  <a:pt x="305947" y="331470"/>
                </a:lnTo>
                <a:lnTo>
                  <a:pt x="312468" y="327660"/>
                </a:lnTo>
                <a:lnTo>
                  <a:pt x="259207" y="327660"/>
                </a:lnTo>
                <a:lnTo>
                  <a:pt x="244424" y="320039"/>
                </a:lnTo>
                <a:lnTo>
                  <a:pt x="168596" y="320039"/>
                </a:lnTo>
                <a:lnTo>
                  <a:pt x="158623" y="316230"/>
                </a:lnTo>
                <a:lnTo>
                  <a:pt x="150604" y="309880"/>
                </a:lnTo>
                <a:lnTo>
                  <a:pt x="146002" y="300989"/>
                </a:lnTo>
                <a:lnTo>
                  <a:pt x="145139" y="290830"/>
                </a:lnTo>
                <a:lnTo>
                  <a:pt x="148336" y="280670"/>
                </a:lnTo>
                <a:lnTo>
                  <a:pt x="155166" y="273050"/>
                </a:lnTo>
                <a:lnTo>
                  <a:pt x="164211" y="267970"/>
                </a:lnTo>
                <a:lnTo>
                  <a:pt x="174303" y="266700"/>
                </a:lnTo>
                <a:lnTo>
                  <a:pt x="216228" y="266700"/>
                </a:lnTo>
                <a:lnTo>
                  <a:pt x="212896" y="261620"/>
                </a:lnTo>
                <a:lnTo>
                  <a:pt x="129667" y="261620"/>
                </a:lnTo>
                <a:lnTo>
                  <a:pt x="80073" y="233680"/>
                </a:lnTo>
                <a:close/>
              </a:path>
              <a:path w="712470" h="791210">
                <a:moveTo>
                  <a:pt x="577538" y="331470"/>
                </a:moveTo>
                <a:lnTo>
                  <a:pt x="503428" y="331470"/>
                </a:lnTo>
                <a:lnTo>
                  <a:pt x="517163" y="340360"/>
                </a:lnTo>
                <a:lnTo>
                  <a:pt x="533114" y="345439"/>
                </a:lnTo>
                <a:lnTo>
                  <a:pt x="549969" y="345439"/>
                </a:lnTo>
                <a:lnTo>
                  <a:pt x="566420" y="339089"/>
                </a:lnTo>
                <a:lnTo>
                  <a:pt x="577538" y="331470"/>
                </a:lnTo>
                <a:close/>
              </a:path>
              <a:path w="712470" h="791210">
                <a:moveTo>
                  <a:pt x="369316" y="35560"/>
                </a:moveTo>
                <a:lnTo>
                  <a:pt x="342900" y="35560"/>
                </a:lnTo>
                <a:lnTo>
                  <a:pt x="342900" y="133350"/>
                </a:lnTo>
                <a:lnTo>
                  <a:pt x="327118" y="140970"/>
                </a:lnTo>
                <a:lnTo>
                  <a:pt x="314563" y="152400"/>
                </a:lnTo>
                <a:lnTo>
                  <a:pt x="306270" y="167639"/>
                </a:lnTo>
                <a:lnTo>
                  <a:pt x="303275" y="185420"/>
                </a:lnTo>
                <a:lnTo>
                  <a:pt x="306270" y="201930"/>
                </a:lnTo>
                <a:lnTo>
                  <a:pt x="314563" y="217170"/>
                </a:lnTo>
                <a:lnTo>
                  <a:pt x="327118" y="228600"/>
                </a:lnTo>
                <a:lnTo>
                  <a:pt x="342900" y="236220"/>
                </a:lnTo>
                <a:lnTo>
                  <a:pt x="342900" y="279400"/>
                </a:lnTo>
                <a:lnTo>
                  <a:pt x="259207" y="327660"/>
                </a:lnTo>
                <a:lnTo>
                  <a:pt x="312468" y="327660"/>
                </a:lnTo>
                <a:lnTo>
                  <a:pt x="342900" y="309880"/>
                </a:lnTo>
                <a:lnTo>
                  <a:pt x="422174" y="309880"/>
                </a:lnTo>
                <a:lnTo>
                  <a:pt x="369316" y="279400"/>
                </a:lnTo>
                <a:lnTo>
                  <a:pt x="369316" y="236220"/>
                </a:lnTo>
                <a:lnTo>
                  <a:pt x="385097" y="228600"/>
                </a:lnTo>
                <a:lnTo>
                  <a:pt x="397652" y="217170"/>
                </a:lnTo>
                <a:lnTo>
                  <a:pt x="401108" y="210820"/>
                </a:lnTo>
                <a:lnTo>
                  <a:pt x="356108" y="210820"/>
                </a:lnTo>
                <a:lnTo>
                  <a:pt x="345819" y="209550"/>
                </a:lnTo>
                <a:lnTo>
                  <a:pt x="337423" y="203200"/>
                </a:lnTo>
                <a:lnTo>
                  <a:pt x="331765" y="195580"/>
                </a:lnTo>
                <a:lnTo>
                  <a:pt x="329692" y="185420"/>
                </a:lnTo>
                <a:lnTo>
                  <a:pt x="331765" y="173989"/>
                </a:lnTo>
                <a:lnTo>
                  <a:pt x="337423" y="166370"/>
                </a:lnTo>
                <a:lnTo>
                  <a:pt x="345819" y="160020"/>
                </a:lnTo>
                <a:lnTo>
                  <a:pt x="356108" y="158750"/>
                </a:lnTo>
                <a:lnTo>
                  <a:pt x="401108" y="158750"/>
                </a:lnTo>
                <a:lnTo>
                  <a:pt x="397652" y="152400"/>
                </a:lnTo>
                <a:lnTo>
                  <a:pt x="385097" y="140970"/>
                </a:lnTo>
                <a:lnTo>
                  <a:pt x="369316" y="133350"/>
                </a:lnTo>
                <a:lnTo>
                  <a:pt x="369316" y="35560"/>
                </a:lnTo>
                <a:close/>
              </a:path>
              <a:path w="712470" h="791210">
                <a:moveTo>
                  <a:pt x="551640" y="241300"/>
                </a:moveTo>
                <a:lnTo>
                  <a:pt x="533203" y="241300"/>
                </a:lnTo>
                <a:lnTo>
                  <a:pt x="515112" y="247650"/>
                </a:lnTo>
                <a:lnTo>
                  <a:pt x="500985" y="259080"/>
                </a:lnTo>
                <a:lnTo>
                  <a:pt x="491823" y="273050"/>
                </a:lnTo>
                <a:lnTo>
                  <a:pt x="488019" y="290830"/>
                </a:lnTo>
                <a:lnTo>
                  <a:pt x="489966" y="308610"/>
                </a:lnTo>
                <a:lnTo>
                  <a:pt x="453009" y="327660"/>
                </a:lnTo>
                <a:lnTo>
                  <a:pt x="581025" y="327660"/>
                </a:lnTo>
                <a:lnTo>
                  <a:pt x="585925" y="320039"/>
                </a:lnTo>
                <a:lnTo>
                  <a:pt x="543619" y="320039"/>
                </a:lnTo>
                <a:lnTo>
                  <a:pt x="533526" y="318770"/>
                </a:lnTo>
                <a:lnTo>
                  <a:pt x="524482" y="314960"/>
                </a:lnTo>
                <a:lnTo>
                  <a:pt x="517652" y="306070"/>
                </a:lnTo>
                <a:lnTo>
                  <a:pt x="514526" y="295910"/>
                </a:lnTo>
                <a:lnTo>
                  <a:pt x="515413" y="285750"/>
                </a:lnTo>
                <a:lnTo>
                  <a:pt x="519991" y="276860"/>
                </a:lnTo>
                <a:lnTo>
                  <a:pt x="527939" y="270510"/>
                </a:lnTo>
                <a:lnTo>
                  <a:pt x="537912" y="266700"/>
                </a:lnTo>
                <a:lnTo>
                  <a:pt x="627194" y="266700"/>
                </a:lnTo>
                <a:lnTo>
                  <a:pt x="636288" y="261620"/>
                </a:lnTo>
                <a:lnTo>
                  <a:pt x="582549" y="261620"/>
                </a:lnTo>
                <a:lnTo>
                  <a:pt x="568672" y="248920"/>
                </a:lnTo>
                <a:lnTo>
                  <a:pt x="551640" y="241300"/>
                </a:lnTo>
                <a:close/>
              </a:path>
              <a:path w="712470" h="791210">
                <a:moveTo>
                  <a:pt x="216228" y="266700"/>
                </a:moveTo>
                <a:lnTo>
                  <a:pt x="174303" y="266700"/>
                </a:lnTo>
                <a:lnTo>
                  <a:pt x="184277" y="270510"/>
                </a:lnTo>
                <a:lnTo>
                  <a:pt x="192224" y="276860"/>
                </a:lnTo>
                <a:lnTo>
                  <a:pt x="196802" y="285750"/>
                </a:lnTo>
                <a:lnTo>
                  <a:pt x="197689" y="295910"/>
                </a:lnTo>
                <a:lnTo>
                  <a:pt x="194564" y="306070"/>
                </a:lnTo>
                <a:lnTo>
                  <a:pt x="187733" y="314960"/>
                </a:lnTo>
                <a:lnTo>
                  <a:pt x="178689" y="318770"/>
                </a:lnTo>
                <a:lnTo>
                  <a:pt x="168596" y="320039"/>
                </a:lnTo>
                <a:lnTo>
                  <a:pt x="244424" y="320039"/>
                </a:lnTo>
                <a:lnTo>
                  <a:pt x="222250" y="308610"/>
                </a:lnTo>
                <a:lnTo>
                  <a:pt x="224196" y="290830"/>
                </a:lnTo>
                <a:lnTo>
                  <a:pt x="220392" y="273050"/>
                </a:lnTo>
                <a:lnTo>
                  <a:pt x="216228" y="266700"/>
                </a:lnTo>
                <a:close/>
              </a:path>
              <a:path w="712470" h="791210">
                <a:moveTo>
                  <a:pt x="627194" y="266700"/>
                </a:moveTo>
                <a:lnTo>
                  <a:pt x="537912" y="266700"/>
                </a:lnTo>
                <a:lnTo>
                  <a:pt x="548005" y="267970"/>
                </a:lnTo>
                <a:lnTo>
                  <a:pt x="557049" y="273050"/>
                </a:lnTo>
                <a:lnTo>
                  <a:pt x="563880" y="280670"/>
                </a:lnTo>
                <a:lnTo>
                  <a:pt x="567076" y="290830"/>
                </a:lnTo>
                <a:lnTo>
                  <a:pt x="566213" y="300989"/>
                </a:lnTo>
                <a:lnTo>
                  <a:pt x="561611" y="309880"/>
                </a:lnTo>
                <a:lnTo>
                  <a:pt x="553593" y="316230"/>
                </a:lnTo>
                <a:lnTo>
                  <a:pt x="543619" y="320039"/>
                </a:lnTo>
                <a:lnTo>
                  <a:pt x="585925" y="320039"/>
                </a:lnTo>
                <a:lnTo>
                  <a:pt x="588375" y="316230"/>
                </a:lnTo>
                <a:lnTo>
                  <a:pt x="593048" y="300989"/>
                </a:lnTo>
                <a:lnTo>
                  <a:pt x="593090" y="285750"/>
                </a:lnTo>
                <a:lnTo>
                  <a:pt x="627194" y="266700"/>
                </a:lnTo>
                <a:close/>
              </a:path>
              <a:path w="712470" h="791210">
                <a:moveTo>
                  <a:pt x="179012" y="241300"/>
                </a:moveTo>
                <a:lnTo>
                  <a:pt x="160575" y="241300"/>
                </a:lnTo>
                <a:lnTo>
                  <a:pt x="143543" y="248920"/>
                </a:lnTo>
                <a:lnTo>
                  <a:pt x="129667" y="261620"/>
                </a:lnTo>
                <a:lnTo>
                  <a:pt x="212896" y="261620"/>
                </a:lnTo>
                <a:lnTo>
                  <a:pt x="211230" y="259080"/>
                </a:lnTo>
                <a:lnTo>
                  <a:pt x="197104" y="247650"/>
                </a:lnTo>
                <a:lnTo>
                  <a:pt x="179012" y="241300"/>
                </a:lnTo>
                <a:close/>
              </a:path>
              <a:path w="712470" h="791210">
                <a:moveTo>
                  <a:pt x="421644" y="35560"/>
                </a:moveTo>
                <a:lnTo>
                  <a:pt x="369316" y="35560"/>
                </a:lnTo>
                <a:lnTo>
                  <a:pt x="672719" y="210820"/>
                </a:lnTo>
                <a:lnTo>
                  <a:pt x="582549" y="261620"/>
                </a:lnTo>
                <a:lnTo>
                  <a:pt x="636288" y="261620"/>
                </a:lnTo>
                <a:lnTo>
                  <a:pt x="686308" y="233680"/>
                </a:lnTo>
                <a:lnTo>
                  <a:pt x="711861" y="233680"/>
                </a:lnTo>
                <a:lnTo>
                  <a:pt x="711835" y="207010"/>
                </a:lnTo>
                <a:lnTo>
                  <a:pt x="711327" y="205739"/>
                </a:lnTo>
                <a:lnTo>
                  <a:pt x="711073" y="204470"/>
                </a:lnTo>
                <a:lnTo>
                  <a:pt x="710565" y="204470"/>
                </a:lnTo>
                <a:lnTo>
                  <a:pt x="710184" y="203200"/>
                </a:lnTo>
                <a:lnTo>
                  <a:pt x="709549" y="203200"/>
                </a:lnTo>
                <a:lnTo>
                  <a:pt x="709295" y="201930"/>
                </a:lnTo>
                <a:lnTo>
                  <a:pt x="708025" y="200660"/>
                </a:lnTo>
                <a:lnTo>
                  <a:pt x="706755" y="200660"/>
                </a:lnTo>
                <a:lnTo>
                  <a:pt x="706247" y="199389"/>
                </a:lnTo>
                <a:lnTo>
                  <a:pt x="421644" y="35560"/>
                </a:lnTo>
                <a:close/>
              </a:path>
              <a:path w="712470" h="791210">
                <a:moveTo>
                  <a:pt x="401108" y="158750"/>
                </a:moveTo>
                <a:lnTo>
                  <a:pt x="356108" y="158750"/>
                </a:lnTo>
                <a:lnTo>
                  <a:pt x="366396" y="160020"/>
                </a:lnTo>
                <a:lnTo>
                  <a:pt x="374792" y="166370"/>
                </a:lnTo>
                <a:lnTo>
                  <a:pt x="380450" y="173989"/>
                </a:lnTo>
                <a:lnTo>
                  <a:pt x="382524" y="185420"/>
                </a:lnTo>
                <a:lnTo>
                  <a:pt x="380450" y="195580"/>
                </a:lnTo>
                <a:lnTo>
                  <a:pt x="374792" y="203200"/>
                </a:lnTo>
                <a:lnTo>
                  <a:pt x="366396" y="209550"/>
                </a:lnTo>
                <a:lnTo>
                  <a:pt x="356108" y="210820"/>
                </a:lnTo>
                <a:lnTo>
                  <a:pt x="401108" y="210820"/>
                </a:lnTo>
                <a:lnTo>
                  <a:pt x="405945" y="201930"/>
                </a:lnTo>
                <a:lnTo>
                  <a:pt x="408940" y="185420"/>
                </a:lnTo>
                <a:lnTo>
                  <a:pt x="405945" y="167639"/>
                </a:lnTo>
                <a:lnTo>
                  <a:pt x="401108" y="158750"/>
                </a:lnTo>
                <a:close/>
              </a:path>
              <a:path w="712470" h="791210">
                <a:moveTo>
                  <a:pt x="360172" y="0"/>
                </a:moveTo>
                <a:lnTo>
                  <a:pt x="352044" y="0"/>
                </a:lnTo>
                <a:lnTo>
                  <a:pt x="351663" y="1270"/>
                </a:lnTo>
                <a:lnTo>
                  <a:pt x="360553" y="1270"/>
                </a:lnTo>
                <a:lnTo>
                  <a:pt x="360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33302" y="3971606"/>
            <a:ext cx="859536" cy="84581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0943336" y="6550186"/>
            <a:ext cx="805180" cy="805180"/>
          </a:xfrm>
          <a:custGeom>
            <a:avLst/>
            <a:gdLst/>
            <a:ahLst/>
            <a:cxnLst/>
            <a:rect l="l" t="t" r="r" b="b"/>
            <a:pathLst>
              <a:path w="805179" h="805179">
                <a:moveTo>
                  <a:pt x="86868" y="390144"/>
                </a:moveTo>
                <a:lnTo>
                  <a:pt x="54864" y="390144"/>
                </a:lnTo>
                <a:lnTo>
                  <a:pt x="54864" y="414528"/>
                </a:lnTo>
                <a:lnTo>
                  <a:pt x="86868" y="414528"/>
                </a:lnTo>
                <a:lnTo>
                  <a:pt x="86868" y="390144"/>
                </a:lnTo>
                <a:close/>
              </a:path>
              <a:path w="805179" h="805179">
                <a:moveTo>
                  <a:pt x="187452" y="621792"/>
                </a:moveTo>
                <a:lnTo>
                  <a:pt x="153924" y="621792"/>
                </a:lnTo>
                <a:lnTo>
                  <a:pt x="153924" y="646176"/>
                </a:lnTo>
                <a:lnTo>
                  <a:pt x="187452" y="646176"/>
                </a:lnTo>
                <a:lnTo>
                  <a:pt x="187452" y="621792"/>
                </a:lnTo>
                <a:close/>
              </a:path>
              <a:path w="805179" h="805179">
                <a:moveTo>
                  <a:pt x="187452" y="158496"/>
                </a:moveTo>
                <a:lnTo>
                  <a:pt x="153924" y="158496"/>
                </a:lnTo>
                <a:lnTo>
                  <a:pt x="153924" y="182880"/>
                </a:lnTo>
                <a:lnTo>
                  <a:pt x="187452" y="182880"/>
                </a:lnTo>
                <a:lnTo>
                  <a:pt x="187452" y="158496"/>
                </a:lnTo>
                <a:close/>
              </a:path>
              <a:path w="805179" h="805179">
                <a:moveTo>
                  <a:pt x="402336" y="115824"/>
                </a:moveTo>
                <a:lnTo>
                  <a:pt x="355917" y="119583"/>
                </a:lnTo>
                <a:lnTo>
                  <a:pt x="311861" y="130454"/>
                </a:lnTo>
                <a:lnTo>
                  <a:pt x="270776" y="147853"/>
                </a:lnTo>
                <a:lnTo>
                  <a:pt x="233222" y="171183"/>
                </a:lnTo>
                <a:lnTo>
                  <a:pt x="199834" y="199834"/>
                </a:lnTo>
                <a:lnTo>
                  <a:pt x="171170" y="233235"/>
                </a:lnTo>
                <a:lnTo>
                  <a:pt x="147840" y="270776"/>
                </a:lnTo>
                <a:lnTo>
                  <a:pt x="130441" y="311873"/>
                </a:lnTo>
                <a:lnTo>
                  <a:pt x="119570" y="355930"/>
                </a:lnTo>
                <a:lnTo>
                  <a:pt x="115824" y="402336"/>
                </a:lnTo>
                <a:lnTo>
                  <a:pt x="140716" y="402336"/>
                </a:lnTo>
                <a:lnTo>
                  <a:pt x="144932" y="355371"/>
                </a:lnTo>
                <a:lnTo>
                  <a:pt x="157099" y="311137"/>
                </a:lnTo>
                <a:lnTo>
                  <a:pt x="176479" y="270395"/>
                </a:lnTo>
                <a:lnTo>
                  <a:pt x="202311" y="233870"/>
                </a:lnTo>
                <a:lnTo>
                  <a:pt x="233857" y="202323"/>
                </a:lnTo>
                <a:lnTo>
                  <a:pt x="270383" y="176491"/>
                </a:lnTo>
                <a:lnTo>
                  <a:pt x="311124" y="157111"/>
                </a:lnTo>
                <a:lnTo>
                  <a:pt x="355358" y="144945"/>
                </a:lnTo>
                <a:lnTo>
                  <a:pt x="402336" y="140716"/>
                </a:lnTo>
                <a:lnTo>
                  <a:pt x="402336" y="115824"/>
                </a:lnTo>
                <a:close/>
              </a:path>
              <a:path w="805179" h="805179">
                <a:moveTo>
                  <a:pt x="419100" y="720852"/>
                </a:moveTo>
                <a:lnTo>
                  <a:pt x="385572" y="720852"/>
                </a:lnTo>
                <a:lnTo>
                  <a:pt x="385572" y="746760"/>
                </a:lnTo>
                <a:lnTo>
                  <a:pt x="419100" y="746760"/>
                </a:lnTo>
                <a:lnTo>
                  <a:pt x="419100" y="720852"/>
                </a:lnTo>
                <a:close/>
              </a:path>
              <a:path w="805179" h="805179">
                <a:moveTo>
                  <a:pt x="419100" y="530352"/>
                </a:moveTo>
                <a:lnTo>
                  <a:pt x="385572" y="530352"/>
                </a:lnTo>
                <a:lnTo>
                  <a:pt x="385572" y="556260"/>
                </a:lnTo>
                <a:lnTo>
                  <a:pt x="419100" y="556260"/>
                </a:lnTo>
                <a:lnTo>
                  <a:pt x="419100" y="530352"/>
                </a:lnTo>
                <a:close/>
              </a:path>
              <a:path w="805179" h="805179">
                <a:moveTo>
                  <a:pt x="419100" y="57924"/>
                </a:moveTo>
                <a:lnTo>
                  <a:pt x="385572" y="57924"/>
                </a:lnTo>
                <a:lnTo>
                  <a:pt x="385572" y="83820"/>
                </a:lnTo>
                <a:lnTo>
                  <a:pt x="419100" y="83820"/>
                </a:lnTo>
                <a:lnTo>
                  <a:pt x="419100" y="57924"/>
                </a:lnTo>
                <a:close/>
              </a:path>
              <a:path w="805179" h="805179">
                <a:moveTo>
                  <a:pt x="589788" y="516636"/>
                </a:moveTo>
                <a:lnTo>
                  <a:pt x="568579" y="503682"/>
                </a:lnTo>
                <a:lnTo>
                  <a:pt x="560057" y="516420"/>
                </a:lnTo>
                <a:lnTo>
                  <a:pt x="550583" y="528434"/>
                </a:lnTo>
                <a:lnTo>
                  <a:pt x="540232" y="539673"/>
                </a:lnTo>
                <a:lnTo>
                  <a:pt x="529069" y="550037"/>
                </a:lnTo>
                <a:lnTo>
                  <a:pt x="522185" y="518972"/>
                </a:lnTo>
                <a:lnTo>
                  <a:pt x="511530" y="493191"/>
                </a:lnTo>
                <a:lnTo>
                  <a:pt x="505587" y="483616"/>
                </a:lnTo>
                <a:lnTo>
                  <a:pt x="505587" y="567309"/>
                </a:lnTo>
                <a:lnTo>
                  <a:pt x="481533" y="580136"/>
                </a:lnTo>
                <a:lnTo>
                  <a:pt x="456095" y="589394"/>
                </a:lnTo>
                <a:lnTo>
                  <a:pt x="429590" y="595020"/>
                </a:lnTo>
                <a:lnTo>
                  <a:pt x="402336" y="596900"/>
                </a:lnTo>
                <a:lnTo>
                  <a:pt x="375069" y="595020"/>
                </a:lnTo>
                <a:lnTo>
                  <a:pt x="348564" y="589394"/>
                </a:lnTo>
                <a:lnTo>
                  <a:pt x="323126" y="580136"/>
                </a:lnTo>
                <a:lnTo>
                  <a:pt x="299085" y="567309"/>
                </a:lnTo>
                <a:lnTo>
                  <a:pt x="302666" y="550164"/>
                </a:lnTo>
                <a:lnTo>
                  <a:pt x="309664" y="516636"/>
                </a:lnTo>
                <a:lnTo>
                  <a:pt x="330695" y="480923"/>
                </a:lnTo>
                <a:lnTo>
                  <a:pt x="370408" y="448856"/>
                </a:lnTo>
                <a:lnTo>
                  <a:pt x="376555" y="451993"/>
                </a:lnTo>
                <a:lnTo>
                  <a:pt x="383159" y="454152"/>
                </a:lnTo>
                <a:lnTo>
                  <a:pt x="389890" y="455295"/>
                </a:lnTo>
                <a:lnTo>
                  <a:pt x="389890" y="510159"/>
                </a:lnTo>
                <a:lnTo>
                  <a:pt x="414782" y="510159"/>
                </a:lnTo>
                <a:lnTo>
                  <a:pt x="414782" y="455295"/>
                </a:lnTo>
                <a:lnTo>
                  <a:pt x="421513" y="454152"/>
                </a:lnTo>
                <a:lnTo>
                  <a:pt x="427990" y="451993"/>
                </a:lnTo>
                <a:lnTo>
                  <a:pt x="434022" y="448856"/>
                </a:lnTo>
                <a:lnTo>
                  <a:pt x="473684" y="480923"/>
                </a:lnTo>
                <a:lnTo>
                  <a:pt x="494690" y="516077"/>
                </a:lnTo>
                <a:lnTo>
                  <a:pt x="505587" y="567309"/>
                </a:lnTo>
                <a:lnTo>
                  <a:pt x="505587" y="483616"/>
                </a:lnTo>
                <a:lnTo>
                  <a:pt x="477304" y="448856"/>
                </a:lnTo>
                <a:lnTo>
                  <a:pt x="455295" y="432308"/>
                </a:lnTo>
                <a:lnTo>
                  <a:pt x="455841" y="431546"/>
                </a:lnTo>
                <a:lnTo>
                  <a:pt x="472694" y="386080"/>
                </a:lnTo>
                <a:lnTo>
                  <a:pt x="472694" y="344424"/>
                </a:lnTo>
                <a:lnTo>
                  <a:pt x="472694" y="340233"/>
                </a:lnTo>
                <a:lnTo>
                  <a:pt x="472694" y="275717"/>
                </a:lnTo>
                <a:lnTo>
                  <a:pt x="471424" y="273050"/>
                </a:lnTo>
                <a:lnTo>
                  <a:pt x="467067" y="266179"/>
                </a:lnTo>
                <a:lnTo>
                  <a:pt x="459727" y="258076"/>
                </a:lnTo>
                <a:lnTo>
                  <a:pt x="454736" y="252539"/>
                </a:lnTo>
                <a:lnTo>
                  <a:pt x="447802" y="248196"/>
                </a:lnTo>
                <a:lnTo>
                  <a:pt x="447802" y="282067"/>
                </a:lnTo>
                <a:lnTo>
                  <a:pt x="447802" y="340233"/>
                </a:lnTo>
                <a:lnTo>
                  <a:pt x="447802" y="365125"/>
                </a:lnTo>
                <a:lnTo>
                  <a:pt x="447802" y="386080"/>
                </a:lnTo>
                <a:lnTo>
                  <a:pt x="446405" y="397230"/>
                </a:lnTo>
                <a:lnTo>
                  <a:pt x="421563" y="427316"/>
                </a:lnTo>
                <a:lnTo>
                  <a:pt x="402336" y="431546"/>
                </a:lnTo>
                <a:lnTo>
                  <a:pt x="395630" y="431076"/>
                </a:lnTo>
                <a:lnTo>
                  <a:pt x="360235" y="403517"/>
                </a:lnTo>
                <a:lnTo>
                  <a:pt x="356743" y="386080"/>
                </a:lnTo>
                <a:lnTo>
                  <a:pt x="356743" y="361315"/>
                </a:lnTo>
                <a:lnTo>
                  <a:pt x="395986" y="344424"/>
                </a:lnTo>
                <a:lnTo>
                  <a:pt x="402678" y="351180"/>
                </a:lnTo>
                <a:lnTo>
                  <a:pt x="413029" y="357403"/>
                </a:lnTo>
                <a:lnTo>
                  <a:pt x="427799" y="362305"/>
                </a:lnTo>
                <a:lnTo>
                  <a:pt x="447802" y="365125"/>
                </a:lnTo>
                <a:lnTo>
                  <a:pt x="447802" y="340233"/>
                </a:lnTo>
                <a:lnTo>
                  <a:pt x="432473" y="337921"/>
                </a:lnTo>
                <a:lnTo>
                  <a:pt x="422478" y="334416"/>
                </a:lnTo>
                <a:lnTo>
                  <a:pt x="422262" y="334264"/>
                </a:lnTo>
                <a:lnTo>
                  <a:pt x="416877" y="330644"/>
                </a:lnTo>
                <a:lnTo>
                  <a:pt x="414782" y="327533"/>
                </a:lnTo>
                <a:lnTo>
                  <a:pt x="414782" y="309372"/>
                </a:lnTo>
                <a:lnTo>
                  <a:pt x="356743" y="334264"/>
                </a:lnTo>
                <a:lnTo>
                  <a:pt x="356743" y="282067"/>
                </a:lnTo>
                <a:lnTo>
                  <a:pt x="361696" y="275717"/>
                </a:lnTo>
                <a:lnTo>
                  <a:pt x="370776" y="267690"/>
                </a:lnTo>
                <a:lnTo>
                  <a:pt x="384175" y="260921"/>
                </a:lnTo>
                <a:lnTo>
                  <a:pt x="402336" y="258076"/>
                </a:lnTo>
                <a:lnTo>
                  <a:pt x="420433" y="260921"/>
                </a:lnTo>
                <a:lnTo>
                  <a:pt x="433819" y="267690"/>
                </a:lnTo>
                <a:lnTo>
                  <a:pt x="442899" y="275717"/>
                </a:lnTo>
                <a:lnTo>
                  <a:pt x="447802" y="282067"/>
                </a:lnTo>
                <a:lnTo>
                  <a:pt x="447802" y="248196"/>
                </a:lnTo>
                <a:lnTo>
                  <a:pt x="433463" y="239191"/>
                </a:lnTo>
                <a:lnTo>
                  <a:pt x="402336" y="233172"/>
                </a:lnTo>
                <a:lnTo>
                  <a:pt x="371170" y="239191"/>
                </a:lnTo>
                <a:lnTo>
                  <a:pt x="349885" y="252539"/>
                </a:lnTo>
                <a:lnTo>
                  <a:pt x="337540" y="266179"/>
                </a:lnTo>
                <a:lnTo>
                  <a:pt x="333248" y="273050"/>
                </a:lnTo>
                <a:lnTo>
                  <a:pt x="331978" y="275717"/>
                </a:lnTo>
                <a:lnTo>
                  <a:pt x="331978" y="386080"/>
                </a:lnTo>
                <a:lnTo>
                  <a:pt x="349377" y="432308"/>
                </a:lnTo>
                <a:lnTo>
                  <a:pt x="342646" y="436727"/>
                </a:lnTo>
                <a:lnTo>
                  <a:pt x="305930" y="472541"/>
                </a:lnTo>
                <a:lnTo>
                  <a:pt x="282422" y="518972"/>
                </a:lnTo>
                <a:lnTo>
                  <a:pt x="275590" y="550164"/>
                </a:lnTo>
                <a:lnTo>
                  <a:pt x="246926" y="519607"/>
                </a:lnTo>
                <a:lnTo>
                  <a:pt x="225628" y="484022"/>
                </a:lnTo>
                <a:lnTo>
                  <a:pt x="212344" y="444639"/>
                </a:lnTo>
                <a:lnTo>
                  <a:pt x="207848" y="403517"/>
                </a:lnTo>
                <a:lnTo>
                  <a:pt x="207772" y="402717"/>
                </a:lnTo>
                <a:lnTo>
                  <a:pt x="182880" y="402717"/>
                </a:lnTo>
                <a:lnTo>
                  <a:pt x="189369" y="455295"/>
                </a:lnTo>
                <a:lnTo>
                  <a:pt x="189458" y="456031"/>
                </a:lnTo>
                <a:lnTo>
                  <a:pt x="208457" y="505434"/>
                </a:lnTo>
                <a:lnTo>
                  <a:pt x="238810" y="548881"/>
                </a:lnTo>
                <a:lnTo>
                  <a:pt x="279400" y="584327"/>
                </a:lnTo>
                <a:lnTo>
                  <a:pt x="338048" y="612254"/>
                </a:lnTo>
                <a:lnTo>
                  <a:pt x="402336" y="621792"/>
                </a:lnTo>
                <a:lnTo>
                  <a:pt x="434949" y="619391"/>
                </a:lnTo>
                <a:lnTo>
                  <a:pt x="466610" y="612254"/>
                </a:lnTo>
                <a:lnTo>
                  <a:pt x="496862" y="600532"/>
                </a:lnTo>
                <a:lnTo>
                  <a:pt x="503212" y="596900"/>
                </a:lnTo>
                <a:lnTo>
                  <a:pt x="525272" y="584327"/>
                </a:lnTo>
                <a:lnTo>
                  <a:pt x="543991" y="570064"/>
                </a:lnTo>
                <a:lnTo>
                  <a:pt x="561149" y="553872"/>
                </a:lnTo>
                <a:lnTo>
                  <a:pt x="564311" y="550164"/>
                </a:lnTo>
                <a:lnTo>
                  <a:pt x="576491" y="535990"/>
                </a:lnTo>
                <a:lnTo>
                  <a:pt x="589788" y="516636"/>
                </a:lnTo>
                <a:close/>
              </a:path>
              <a:path w="805179" h="805179">
                <a:moveTo>
                  <a:pt x="621792" y="402336"/>
                </a:moveTo>
                <a:lnTo>
                  <a:pt x="617321" y="358165"/>
                </a:lnTo>
                <a:lnTo>
                  <a:pt x="604520" y="316992"/>
                </a:lnTo>
                <a:lnTo>
                  <a:pt x="584263" y="279717"/>
                </a:lnTo>
                <a:lnTo>
                  <a:pt x="557441" y="247230"/>
                </a:lnTo>
                <a:lnTo>
                  <a:pt x="524954" y="220408"/>
                </a:lnTo>
                <a:lnTo>
                  <a:pt x="487680" y="200152"/>
                </a:lnTo>
                <a:lnTo>
                  <a:pt x="446506" y="187350"/>
                </a:lnTo>
                <a:lnTo>
                  <a:pt x="402336" y="182880"/>
                </a:lnTo>
                <a:lnTo>
                  <a:pt x="347687" y="189725"/>
                </a:lnTo>
                <a:lnTo>
                  <a:pt x="297370" y="209473"/>
                </a:lnTo>
                <a:lnTo>
                  <a:pt x="253415" y="241020"/>
                </a:lnTo>
                <a:lnTo>
                  <a:pt x="217932" y="283210"/>
                </a:lnTo>
                <a:lnTo>
                  <a:pt x="238760" y="296799"/>
                </a:lnTo>
                <a:lnTo>
                  <a:pt x="270256" y="259372"/>
                </a:lnTo>
                <a:lnTo>
                  <a:pt x="309257" y="231381"/>
                </a:lnTo>
                <a:lnTo>
                  <a:pt x="353898" y="213842"/>
                </a:lnTo>
                <a:lnTo>
                  <a:pt x="402336" y="207772"/>
                </a:lnTo>
                <a:lnTo>
                  <a:pt x="446900" y="212928"/>
                </a:lnTo>
                <a:lnTo>
                  <a:pt x="487832" y="227584"/>
                </a:lnTo>
                <a:lnTo>
                  <a:pt x="523963" y="250571"/>
                </a:lnTo>
                <a:lnTo>
                  <a:pt x="554101" y="280708"/>
                </a:lnTo>
                <a:lnTo>
                  <a:pt x="577088" y="316839"/>
                </a:lnTo>
                <a:lnTo>
                  <a:pt x="591743" y="357771"/>
                </a:lnTo>
                <a:lnTo>
                  <a:pt x="596900" y="402336"/>
                </a:lnTo>
                <a:lnTo>
                  <a:pt x="621792" y="402336"/>
                </a:lnTo>
                <a:close/>
              </a:path>
              <a:path w="805179" h="805179">
                <a:moveTo>
                  <a:pt x="650748" y="621792"/>
                </a:moveTo>
                <a:lnTo>
                  <a:pt x="617220" y="621792"/>
                </a:lnTo>
                <a:lnTo>
                  <a:pt x="617220" y="646176"/>
                </a:lnTo>
                <a:lnTo>
                  <a:pt x="650748" y="646176"/>
                </a:lnTo>
                <a:lnTo>
                  <a:pt x="650748" y="621792"/>
                </a:lnTo>
                <a:close/>
              </a:path>
              <a:path w="805179" h="805179">
                <a:moveTo>
                  <a:pt x="650748" y="158496"/>
                </a:moveTo>
                <a:lnTo>
                  <a:pt x="617220" y="158496"/>
                </a:lnTo>
                <a:lnTo>
                  <a:pt x="617220" y="182880"/>
                </a:lnTo>
                <a:lnTo>
                  <a:pt x="650748" y="182880"/>
                </a:lnTo>
                <a:lnTo>
                  <a:pt x="650748" y="158496"/>
                </a:lnTo>
                <a:close/>
              </a:path>
              <a:path w="805179" h="805179">
                <a:moveTo>
                  <a:pt x="688848" y="402336"/>
                </a:moveTo>
                <a:lnTo>
                  <a:pt x="663829" y="402336"/>
                </a:lnTo>
                <a:lnTo>
                  <a:pt x="659638" y="449313"/>
                </a:lnTo>
                <a:lnTo>
                  <a:pt x="647496" y="493534"/>
                </a:lnTo>
                <a:lnTo>
                  <a:pt x="628142" y="534276"/>
                </a:lnTo>
                <a:lnTo>
                  <a:pt x="602322" y="570788"/>
                </a:lnTo>
                <a:lnTo>
                  <a:pt x="570788" y="602322"/>
                </a:lnTo>
                <a:lnTo>
                  <a:pt x="534276" y="628154"/>
                </a:lnTo>
                <a:lnTo>
                  <a:pt x="493534" y="647509"/>
                </a:lnTo>
                <a:lnTo>
                  <a:pt x="449300" y="659676"/>
                </a:lnTo>
                <a:lnTo>
                  <a:pt x="402336" y="663892"/>
                </a:lnTo>
                <a:lnTo>
                  <a:pt x="402336" y="688848"/>
                </a:lnTo>
                <a:lnTo>
                  <a:pt x="448741" y="685101"/>
                </a:lnTo>
                <a:lnTo>
                  <a:pt x="492798" y="674217"/>
                </a:lnTo>
                <a:lnTo>
                  <a:pt x="533895" y="656831"/>
                </a:lnTo>
                <a:lnTo>
                  <a:pt x="571436" y="633501"/>
                </a:lnTo>
                <a:lnTo>
                  <a:pt x="604837" y="604837"/>
                </a:lnTo>
                <a:lnTo>
                  <a:pt x="633488" y="571449"/>
                </a:lnTo>
                <a:lnTo>
                  <a:pt x="656818" y="533895"/>
                </a:lnTo>
                <a:lnTo>
                  <a:pt x="674217" y="492810"/>
                </a:lnTo>
                <a:lnTo>
                  <a:pt x="685088" y="448754"/>
                </a:lnTo>
                <a:lnTo>
                  <a:pt x="688848" y="402336"/>
                </a:lnTo>
                <a:close/>
              </a:path>
              <a:path w="805179" h="805179">
                <a:moveTo>
                  <a:pt x="749795" y="390144"/>
                </a:moveTo>
                <a:lnTo>
                  <a:pt x="717804" y="390144"/>
                </a:lnTo>
                <a:lnTo>
                  <a:pt x="717804" y="414528"/>
                </a:lnTo>
                <a:lnTo>
                  <a:pt x="749795" y="414528"/>
                </a:lnTo>
                <a:lnTo>
                  <a:pt x="749795" y="390144"/>
                </a:lnTo>
                <a:close/>
              </a:path>
              <a:path w="805179" h="805179">
                <a:moveTo>
                  <a:pt x="804672" y="315214"/>
                </a:moveTo>
                <a:lnTo>
                  <a:pt x="779780" y="315214"/>
                </a:lnTo>
                <a:lnTo>
                  <a:pt x="779780" y="340106"/>
                </a:lnTo>
                <a:lnTo>
                  <a:pt x="779780" y="464566"/>
                </a:lnTo>
                <a:lnTo>
                  <a:pt x="715391" y="464566"/>
                </a:lnTo>
                <a:lnTo>
                  <a:pt x="713232" y="474218"/>
                </a:lnTo>
                <a:lnTo>
                  <a:pt x="706323" y="499402"/>
                </a:lnTo>
                <a:lnTo>
                  <a:pt x="697280" y="524027"/>
                </a:lnTo>
                <a:lnTo>
                  <a:pt x="686155" y="548005"/>
                </a:lnTo>
                <a:lnTo>
                  <a:pt x="672973" y="571246"/>
                </a:lnTo>
                <a:lnTo>
                  <a:pt x="667766" y="579628"/>
                </a:lnTo>
                <a:lnTo>
                  <a:pt x="713232" y="625094"/>
                </a:lnTo>
                <a:lnTo>
                  <a:pt x="625221" y="713206"/>
                </a:lnTo>
                <a:lnTo>
                  <a:pt x="611238" y="699262"/>
                </a:lnTo>
                <a:lnTo>
                  <a:pt x="579628" y="667727"/>
                </a:lnTo>
                <a:lnTo>
                  <a:pt x="571246" y="672973"/>
                </a:lnTo>
                <a:lnTo>
                  <a:pt x="524205" y="697255"/>
                </a:lnTo>
                <a:lnTo>
                  <a:pt x="474154" y="713206"/>
                </a:lnTo>
                <a:lnTo>
                  <a:pt x="464566" y="715403"/>
                </a:lnTo>
                <a:lnTo>
                  <a:pt x="464566" y="779741"/>
                </a:lnTo>
                <a:lnTo>
                  <a:pt x="340106" y="779741"/>
                </a:lnTo>
                <a:lnTo>
                  <a:pt x="340106" y="715403"/>
                </a:lnTo>
                <a:lnTo>
                  <a:pt x="330504" y="713206"/>
                </a:lnTo>
                <a:lnTo>
                  <a:pt x="305130" y="706285"/>
                </a:lnTo>
                <a:lnTo>
                  <a:pt x="285965" y="699262"/>
                </a:lnTo>
                <a:lnTo>
                  <a:pt x="280454" y="697255"/>
                </a:lnTo>
                <a:lnTo>
                  <a:pt x="256527" y="686142"/>
                </a:lnTo>
                <a:lnTo>
                  <a:pt x="233426" y="672973"/>
                </a:lnTo>
                <a:lnTo>
                  <a:pt x="225044" y="667727"/>
                </a:lnTo>
                <a:lnTo>
                  <a:pt x="179324" y="713206"/>
                </a:lnTo>
                <a:lnTo>
                  <a:pt x="91440" y="625094"/>
                </a:lnTo>
                <a:lnTo>
                  <a:pt x="136906" y="579628"/>
                </a:lnTo>
                <a:lnTo>
                  <a:pt x="131699" y="571246"/>
                </a:lnTo>
                <a:lnTo>
                  <a:pt x="107378" y="524027"/>
                </a:lnTo>
                <a:lnTo>
                  <a:pt x="91440" y="474218"/>
                </a:lnTo>
                <a:lnTo>
                  <a:pt x="89281" y="464566"/>
                </a:lnTo>
                <a:lnTo>
                  <a:pt x="24892" y="464566"/>
                </a:lnTo>
                <a:lnTo>
                  <a:pt x="24892" y="340106"/>
                </a:lnTo>
                <a:lnTo>
                  <a:pt x="89281" y="340106"/>
                </a:lnTo>
                <a:lnTo>
                  <a:pt x="91440" y="330454"/>
                </a:lnTo>
                <a:lnTo>
                  <a:pt x="107416" y="280466"/>
                </a:lnTo>
                <a:lnTo>
                  <a:pt x="131699" y="233426"/>
                </a:lnTo>
                <a:lnTo>
                  <a:pt x="136906" y="225044"/>
                </a:lnTo>
                <a:lnTo>
                  <a:pt x="91440" y="179324"/>
                </a:lnTo>
                <a:lnTo>
                  <a:pt x="179324" y="91440"/>
                </a:lnTo>
                <a:lnTo>
                  <a:pt x="225044" y="136906"/>
                </a:lnTo>
                <a:lnTo>
                  <a:pt x="233426" y="131699"/>
                </a:lnTo>
                <a:lnTo>
                  <a:pt x="280454" y="107429"/>
                </a:lnTo>
                <a:lnTo>
                  <a:pt x="330454" y="91440"/>
                </a:lnTo>
                <a:lnTo>
                  <a:pt x="340106" y="89281"/>
                </a:lnTo>
                <a:lnTo>
                  <a:pt x="340106" y="24892"/>
                </a:lnTo>
                <a:lnTo>
                  <a:pt x="464566" y="24892"/>
                </a:lnTo>
                <a:lnTo>
                  <a:pt x="464566" y="89281"/>
                </a:lnTo>
                <a:lnTo>
                  <a:pt x="474218" y="91440"/>
                </a:lnTo>
                <a:lnTo>
                  <a:pt x="524205" y="107429"/>
                </a:lnTo>
                <a:lnTo>
                  <a:pt x="571246" y="131699"/>
                </a:lnTo>
                <a:lnTo>
                  <a:pt x="579628" y="136906"/>
                </a:lnTo>
                <a:lnTo>
                  <a:pt x="611289" y="105410"/>
                </a:lnTo>
                <a:lnTo>
                  <a:pt x="625348" y="91440"/>
                </a:lnTo>
                <a:lnTo>
                  <a:pt x="713232" y="179324"/>
                </a:lnTo>
                <a:lnTo>
                  <a:pt x="667766" y="225044"/>
                </a:lnTo>
                <a:lnTo>
                  <a:pt x="672973" y="233426"/>
                </a:lnTo>
                <a:lnTo>
                  <a:pt x="697242" y="280466"/>
                </a:lnTo>
                <a:lnTo>
                  <a:pt x="713232" y="330454"/>
                </a:lnTo>
                <a:lnTo>
                  <a:pt x="715391" y="340106"/>
                </a:lnTo>
                <a:lnTo>
                  <a:pt x="779780" y="340106"/>
                </a:lnTo>
                <a:lnTo>
                  <a:pt x="779780" y="315214"/>
                </a:lnTo>
                <a:lnTo>
                  <a:pt x="735076" y="315214"/>
                </a:lnTo>
                <a:lnTo>
                  <a:pt x="728459" y="292798"/>
                </a:lnTo>
                <a:lnTo>
                  <a:pt x="720255" y="270878"/>
                </a:lnTo>
                <a:lnTo>
                  <a:pt x="710514" y="249516"/>
                </a:lnTo>
                <a:lnTo>
                  <a:pt x="699262" y="228727"/>
                </a:lnTo>
                <a:lnTo>
                  <a:pt x="748411" y="179324"/>
                </a:lnTo>
                <a:lnTo>
                  <a:pt x="660527" y="91440"/>
                </a:lnTo>
                <a:lnTo>
                  <a:pt x="625348" y="56261"/>
                </a:lnTo>
                <a:lnTo>
                  <a:pt x="575945" y="105410"/>
                </a:lnTo>
                <a:lnTo>
                  <a:pt x="555155" y="94157"/>
                </a:lnTo>
                <a:lnTo>
                  <a:pt x="533793" y="84416"/>
                </a:lnTo>
                <a:lnTo>
                  <a:pt x="511873" y="76212"/>
                </a:lnTo>
                <a:lnTo>
                  <a:pt x="489458" y="69596"/>
                </a:lnTo>
                <a:lnTo>
                  <a:pt x="489458" y="24892"/>
                </a:lnTo>
                <a:lnTo>
                  <a:pt x="489458" y="0"/>
                </a:lnTo>
                <a:lnTo>
                  <a:pt x="315214" y="0"/>
                </a:lnTo>
                <a:lnTo>
                  <a:pt x="315214" y="69596"/>
                </a:lnTo>
                <a:lnTo>
                  <a:pt x="292785" y="76212"/>
                </a:lnTo>
                <a:lnTo>
                  <a:pt x="270865" y="84416"/>
                </a:lnTo>
                <a:lnTo>
                  <a:pt x="249504" y="94157"/>
                </a:lnTo>
                <a:lnTo>
                  <a:pt x="228727" y="105410"/>
                </a:lnTo>
                <a:lnTo>
                  <a:pt x="214680" y="91440"/>
                </a:lnTo>
                <a:lnTo>
                  <a:pt x="179324" y="56261"/>
                </a:lnTo>
                <a:lnTo>
                  <a:pt x="56261" y="179324"/>
                </a:lnTo>
                <a:lnTo>
                  <a:pt x="105410" y="228727"/>
                </a:lnTo>
                <a:lnTo>
                  <a:pt x="94145" y="249516"/>
                </a:lnTo>
                <a:lnTo>
                  <a:pt x="84404" y="270878"/>
                </a:lnTo>
                <a:lnTo>
                  <a:pt x="76200" y="292798"/>
                </a:lnTo>
                <a:lnTo>
                  <a:pt x="69596" y="315214"/>
                </a:lnTo>
                <a:lnTo>
                  <a:pt x="0" y="315214"/>
                </a:lnTo>
                <a:lnTo>
                  <a:pt x="0" y="489458"/>
                </a:lnTo>
                <a:lnTo>
                  <a:pt x="69596" y="489458"/>
                </a:lnTo>
                <a:lnTo>
                  <a:pt x="76200" y="511759"/>
                </a:lnTo>
                <a:lnTo>
                  <a:pt x="84404" y="533654"/>
                </a:lnTo>
                <a:lnTo>
                  <a:pt x="94145" y="555078"/>
                </a:lnTo>
                <a:lnTo>
                  <a:pt x="105410" y="575945"/>
                </a:lnTo>
                <a:lnTo>
                  <a:pt x="56261" y="625094"/>
                </a:lnTo>
                <a:lnTo>
                  <a:pt x="179324" y="748449"/>
                </a:lnTo>
                <a:lnTo>
                  <a:pt x="214718" y="713206"/>
                </a:lnTo>
                <a:lnTo>
                  <a:pt x="228727" y="699262"/>
                </a:lnTo>
                <a:lnTo>
                  <a:pt x="249504" y="710514"/>
                </a:lnTo>
                <a:lnTo>
                  <a:pt x="270865" y="720255"/>
                </a:lnTo>
                <a:lnTo>
                  <a:pt x="292785" y="728472"/>
                </a:lnTo>
                <a:lnTo>
                  <a:pt x="315214" y="735139"/>
                </a:lnTo>
                <a:lnTo>
                  <a:pt x="315214" y="804672"/>
                </a:lnTo>
                <a:lnTo>
                  <a:pt x="489458" y="804672"/>
                </a:lnTo>
                <a:lnTo>
                  <a:pt x="489458" y="779741"/>
                </a:lnTo>
                <a:lnTo>
                  <a:pt x="489458" y="735139"/>
                </a:lnTo>
                <a:lnTo>
                  <a:pt x="511873" y="728472"/>
                </a:lnTo>
                <a:lnTo>
                  <a:pt x="533793" y="720255"/>
                </a:lnTo>
                <a:lnTo>
                  <a:pt x="555155" y="710514"/>
                </a:lnTo>
                <a:lnTo>
                  <a:pt x="575945" y="699262"/>
                </a:lnTo>
                <a:lnTo>
                  <a:pt x="625348" y="748449"/>
                </a:lnTo>
                <a:lnTo>
                  <a:pt x="660501" y="713206"/>
                </a:lnTo>
                <a:lnTo>
                  <a:pt x="748411" y="625094"/>
                </a:lnTo>
                <a:lnTo>
                  <a:pt x="699262" y="575945"/>
                </a:lnTo>
                <a:lnTo>
                  <a:pt x="710514" y="555078"/>
                </a:lnTo>
                <a:lnTo>
                  <a:pt x="720255" y="533654"/>
                </a:lnTo>
                <a:lnTo>
                  <a:pt x="728459" y="511759"/>
                </a:lnTo>
                <a:lnTo>
                  <a:pt x="735076" y="489458"/>
                </a:lnTo>
                <a:lnTo>
                  <a:pt x="804672" y="489458"/>
                </a:lnTo>
                <a:lnTo>
                  <a:pt x="804672" y="3152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pc="-25" dirty="0"/>
              <a:t>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C82645B-983D-F902-ACA1-B8E8642B73DA}"/>
              </a:ext>
            </a:extLst>
          </p:cNvPr>
          <p:cNvSpPr/>
          <p:nvPr/>
        </p:nvSpPr>
        <p:spPr>
          <a:xfrm>
            <a:off x="443484" y="3657600"/>
            <a:ext cx="9995915" cy="4038600"/>
          </a:xfrm>
          <a:prstGeom prst="rect">
            <a:avLst/>
          </a:prstGeom>
          <a:noFill/>
          <a:ln w="41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8388"/>
            <a:ext cx="273050" cy="5058410"/>
          </a:xfrm>
          <a:custGeom>
            <a:avLst/>
            <a:gdLst/>
            <a:ahLst/>
            <a:cxnLst/>
            <a:rect l="l" t="t" r="r" b="b"/>
            <a:pathLst>
              <a:path w="273050" h="5058410">
                <a:moveTo>
                  <a:pt x="272796" y="0"/>
                </a:moveTo>
                <a:lnTo>
                  <a:pt x="0" y="0"/>
                </a:lnTo>
                <a:lnTo>
                  <a:pt x="0" y="5058156"/>
                </a:lnTo>
                <a:lnTo>
                  <a:pt x="272796" y="5058156"/>
                </a:lnTo>
                <a:lnTo>
                  <a:pt x="272796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3734" y="299084"/>
            <a:ext cx="410634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Nuestro</a:t>
            </a:r>
            <a:r>
              <a:rPr spc="-65" dirty="0"/>
              <a:t> </a:t>
            </a:r>
            <a:r>
              <a:rPr lang="es-CO" spc="-10" dirty="0"/>
              <a:t>C</a:t>
            </a:r>
            <a:r>
              <a:rPr spc="-10" dirty="0" err="1"/>
              <a:t>liente</a:t>
            </a:r>
            <a:endParaRPr spc="-10" dirty="0"/>
          </a:p>
        </p:txBody>
      </p:sp>
      <p:sp>
        <p:nvSpPr>
          <p:cNvPr id="5" name="object 5"/>
          <p:cNvSpPr/>
          <p:nvPr/>
        </p:nvSpPr>
        <p:spPr>
          <a:xfrm>
            <a:off x="3200400" y="1518919"/>
            <a:ext cx="7772400" cy="6253481"/>
          </a:xfrm>
          <a:custGeom>
            <a:avLst/>
            <a:gdLst/>
            <a:ahLst/>
            <a:cxnLst/>
            <a:rect l="l" t="t" r="r" b="b"/>
            <a:pathLst>
              <a:path w="6611620" h="4556760">
                <a:moveTo>
                  <a:pt x="0" y="4556759"/>
                </a:moveTo>
                <a:lnTo>
                  <a:pt x="6611111" y="4556759"/>
                </a:lnTo>
                <a:lnTo>
                  <a:pt x="6611111" y="0"/>
                </a:lnTo>
                <a:lnTo>
                  <a:pt x="0" y="0"/>
                </a:lnTo>
                <a:lnTo>
                  <a:pt x="0" y="4556759"/>
                </a:lnTo>
                <a:close/>
              </a:path>
            </a:pathLst>
          </a:custGeom>
          <a:ln w="34925">
            <a:solidFill>
              <a:srgbClr val="4773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9000" y="1568856"/>
            <a:ext cx="7391400" cy="6051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CENIT</a:t>
            </a:r>
            <a:r>
              <a:rPr sz="2400" spc="2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S.A.S.,</a:t>
            </a:r>
            <a:r>
              <a:rPr sz="2400" spc="2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es</a:t>
            </a:r>
            <a:r>
              <a:rPr sz="2400" spc="2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una</a:t>
            </a:r>
            <a:r>
              <a:rPr sz="2400" spc="2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compañía</a:t>
            </a:r>
            <a:r>
              <a:rPr sz="2400" spc="2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creada</a:t>
            </a:r>
            <a:r>
              <a:rPr sz="2400" spc="2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el</a:t>
            </a:r>
            <a:r>
              <a:rPr sz="2400" spc="27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15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junio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2012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el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propósito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dinamizar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31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operación</a:t>
            </a:r>
            <a:r>
              <a:rPr sz="2400" spc="31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del</a:t>
            </a:r>
            <a:r>
              <a:rPr sz="2400" spc="31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sector</a:t>
            </a:r>
            <a:r>
              <a:rPr sz="2400" spc="3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y</a:t>
            </a:r>
            <a:r>
              <a:rPr sz="2400" spc="31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contribuir</a:t>
            </a:r>
            <a:r>
              <a:rPr sz="2400" spc="3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320" dirty="0">
                <a:latin typeface="Arial MT"/>
                <a:cs typeface="Arial MT"/>
              </a:rPr>
              <a:t>  </a:t>
            </a:r>
            <a:r>
              <a:rPr sz="2400" spc="-25" dirty="0">
                <a:latin typeface="Arial MT"/>
                <a:cs typeface="Arial MT"/>
              </a:rPr>
              <a:t>la </a:t>
            </a:r>
            <a:r>
              <a:rPr sz="2400" dirty="0">
                <a:latin typeface="Arial MT"/>
                <a:cs typeface="Arial MT"/>
              </a:rPr>
              <a:t>expansión</a:t>
            </a:r>
            <a:r>
              <a:rPr sz="2400" spc="3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4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</a:t>
            </a:r>
            <a:r>
              <a:rPr sz="2400" spc="4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industria</a:t>
            </a:r>
            <a:r>
              <a:rPr sz="2400" spc="4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</a:t>
            </a:r>
            <a:r>
              <a:rPr sz="2400" spc="4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Colombia.</a:t>
            </a:r>
            <a:r>
              <a:rPr sz="2400" spc="409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Inició </a:t>
            </a:r>
            <a:r>
              <a:rPr sz="2400" dirty="0">
                <a:latin typeface="Arial MT"/>
                <a:cs typeface="Arial MT"/>
              </a:rPr>
              <a:t>operaciones</a:t>
            </a:r>
            <a:r>
              <a:rPr sz="2400" spc="1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infraestructura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el</a:t>
            </a:r>
            <a:r>
              <a:rPr sz="2400" spc="2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abril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2013.</a:t>
            </a:r>
            <a:endParaRPr lang="es-ES" sz="2400" spc="-10" dirty="0">
              <a:latin typeface="Arial MT"/>
              <a:cs typeface="Arial MT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s-ES" sz="2400" spc="-25" dirty="0">
                <a:latin typeface="Arial MT"/>
                <a:cs typeface="Arial MT"/>
              </a:rPr>
              <a:t>En</a:t>
            </a:r>
            <a:r>
              <a:rPr lang="es-ES" sz="2400" dirty="0">
                <a:latin typeface="Arial MT"/>
                <a:cs typeface="Arial MT"/>
              </a:rPr>
              <a:t>	</a:t>
            </a:r>
            <a:r>
              <a:rPr lang="es-ES" sz="2400" spc="-25" dirty="0">
                <a:latin typeface="Arial MT"/>
                <a:cs typeface="Arial MT"/>
              </a:rPr>
              <a:t>la</a:t>
            </a:r>
            <a:r>
              <a:rPr lang="es-ES" sz="2400" dirty="0">
                <a:latin typeface="Arial MT"/>
                <a:cs typeface="Arial MT"/>
              </a:rPr>
              <a:t>	</a:t>
            </a:r>
            <a:r>
              <a:rPr lang="es-ES" sz="2400" spc="-10" dirty="0">
                <a:latin typeface="Arial MT"/>
                <a:cs typeface="Arial MT"/>
              </a:rPr>
              <a:t>actualidad</a:t>
            </a:r>
            <a:r>
              <a:rPr lang="es-ES" sz="2400" dirty="0">
                <a:latin typeface="Arial MT"/>
                <a:cs typeface="Arial MT"/>
              </a:rPr>
              <a:t>	</a:t>
            </a:r>
            <a:r>
              <a:rPr lang="es-ES" sz="2400" spc="-10" dirty="0">
                <a:latin typeface="Arial MT"/>
                <a:cs typeface="Arial MT"/>
              </a:rPr>
              <a:t>cuenta</a:t>
            </a:r>
            <a:r>
              <a:rPr lang="es-ES" sz="2400" dirty="0">
                <a:latin typeface="Arial MT"/>
                <a:cs typeface="Arial MT"/>
              </a:rPr>
              <a:t>	</a:t>
            </a:r>
            <a:r>
              <a:rPr lang="es-ES" sz="2400" spc="-25" dirty="0">
                <a:latin typeface="Arial MT"/>
                <a:cs typeface="Arial MT"/>
              </a:rPr>
              <a:t>con</a:t>
            </a:r>
            <a:r>
              <a:rPr lang="es-ES" sz="2400" dirty="0">
                <a:latin typeface="Arial MT"/>
                <a:cs typeface="Arial MT"/>
              </a:rPr>
              <a:t>	</a:t>
            </a:r>
            <a:r>
              <a:rPr lang="es-ES" sz="2400" spc="-25" dirty="0">
                <a:latin typeface="Arial MT"/>
                <a:cs typeface="Arial MT"/>
              </a:rPr>
              <a:t>una red de </a:t>
            </a:r>
            <a:r>
              <a:rPr lang="es-ES" sz="2400" spc="-10" dirty="0">
                <a:latin typeface="Arial MT"/>
                <a:cs typeface="Arial MT"/>
              </a:rPr>
              <a:t>poliductos</a:t>
            </a:r>
            <a:r>
              <a:rPr lang="es-ES" sz="2400" dirty="0">
                <a:latin typeface="Arial MT"/>
                <a:cs typeface="Arial MT"/>
              </a:rPr>
              <a:t>	</a:t>
            </a:r>
            <a:r>
              <a:rPr lang="es-ES" sz="2400" spc="-50" dirty="0">
                <a:latin typeface="Arial MT"/>
                <a:cs typeface="Arial MT"/>
              </a:rPr>
              <a:t>y</a:t>
            </a:r>
            <a:r>
              <a:rPr lang="es-ES" sz="2400" dirty="0">
                <a:latin typeface="Arial MT"/>
                <a:cs typeface="Arial MT"/>
              </a:rPr>
              <a:t>	</a:t>
            </a:r>
            <a:r>
              <a:rPr lang="es-ES" sz="2400" spc="-10" dirty="0">
                <a:latin typeface="Arial MT"/>
                <a:cs typeface="Arial MT"/>
              </a:rPr>
              <a:t>oleoductos</a:t>
            </a:r>
            <a:r>
              <a:rPr lang="es-ES" sz="2400" dirty="0">
                <a:latin typeface="Arial MT"/>
                <a:cs typeface="Arial MT"/>
              </a:rPr>
              <a:t>	</a:t>
            </a:r>
            <a:r>
              <a:rPr lang="es-ES" sz="2400" spc="-10" dirty="0">
                <a:latin typeface="Arial MT"/>
                <a:cs typeface="Arial MT"/>
              </a:rPr>
              <a:t>distribuidos por las diferentes zonas en todo el territorio nacional, de esta manera garantiza el abastecimiento de productos Refinados y GLP a todos sus remitentes y consumidores en general. </a:t>
            </a:r>
            <a:endParaRPr lang="es-ES" sz="2400" dirty="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772355"/>
            <a:ext cx="2511497" cy="156164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pc="-25" dirty="0"/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6750" y="206705"/>
            <a:ext cx="11096193" cy="842922"/>
          </a:xfrm>
          <a:prstGeom prst="rect">
            <a:avLst/>
          </a:prstGeom>
        </p:spPr>
        <p:txBody>
          <a:bodyPr vert="horz" wrap="square" lIns="0" tIns="347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Presentación</a:t>
            </a:r>
            <a:r>
              <a:rPr spc="-90" dirty="0"/>
              <a:t> </a:t>
            </a:r>
            <a:r>
              <a:rPr dirty="0"/>
              <a:t>de</a:t>
            </a:r>
            <a:r>
              <a:rPr spc="-60" dirty="0"/>
              <a:t> </a:t>
            </a:r>
            <a:r>
              <a:rPr lang="es-CO" spc="-60" dirty="0"/>
              <a:t>N</a:t>
            </a:r>
            <a:r>
              <a:rPr dirty="0" err="1"/>
              <a:t>uestra</a:t>
            </a:r>
            <a:r>
              <a:rPr spc="-75" dirty="0"/>
              <a:t> </a:t>
            </a:r>
            <a:r>
              <a:rPr spc="-10" dirty="0"/>
              <a:t>Compañía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6584" y="2799465"/>
            <a:ext cx="2621280" cy="1639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2751" y="5335401"/>
            <a:ext cx="5313045" cy="2456815"/>
          </a:xfrm>
          <a:prstGeom prst="rect">
            <a:avLst/>
          </a:prstGeom>
          <a:ln w="12700">
            <a:solidFill>
              <a:srgbClr val="FF6600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143510" marR="136525" algn="just">
              <a:lnSpc>
                <a:spcPct val="100000"/>
              </a:lnSpc>
              <a:spcBef>
                <a:spcPts val="1100"/>
              </a:spcBef>
            </a:pPr>
            <a:r>
              <a:rPr sz="1600" dirty="0">
                <a:latin typeface="Arial MT"/>
                <a:cs typeface="Arial MT"/>
              </a:rPr>
              <a:t>Somos</a:t>
            </a:r>
            <a:r>
              <a:rPr sz="1600" spc="7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una</a:t>
            </a:r>
            <a:r>
              <a:rPr sz="1600" spc="7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compañía</a:t>
            </a:r>
            <a:r>
              <a:rPr sz="1600" spc="7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líder</a:t>
            </a:r>
            <a:r>
              <a:rPr sz="1600" spc="8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mundial</a:t>
            </a:r>
            <a:r>
              <a:rPr sz="1600" spc="7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en</a:t>
            </a:r>
            <a:r>
              <a:rPr sz="1600" spc="70" dirty="0">
                <a:latin typeface="Arial MT"/>
                <a:cs typeface="Arial MT"/>
              </a:rPr>
              <a:t>  </a:t>
            </a:r>
            <a:r>
              <a:rPr sz="1600" spc="-10" dirty="0">
                <a:latin typeface="Arial MT"/>
                <a:cs typeface="Arial MT"/>
              </a:rPr>
              <a:t>inspección, </a:t>
            </a:r>
            <a:r>
              <a:rPr sz="1600" dirty="0">
                <a:latin typeface="Arial MT"/>
                <a:cs typeface="Arial MT"/>
              </a:rPr>
              <a:t>verificación,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análisis</a:t>
            </a:r>
            <a:r>
              <a:rPr sz="1600" spc="1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1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certificación.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Considerada</a:t>
            </a:r>
            <a:r>
              <a:rPr sz="1600" spc="14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como </a:t>
            </a:r>
            <a:r>
              <a:rPr sz="1600" dirty="0">
                <a:latin typeface="Arial MT"/>
                <a:cs typeface="Arial MT"/>
              </a:rPr>
              <a:t>principal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referente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mundial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calidad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integridad.</a:t>
            </a:r>
            <a:endParaRPr sz="1600" dirty="0">
              <a:latin typeface="Arial MT"/>
              <a:cs typeface="Arial MT"/>
            </a:endParaRPr>
          </a:p>
          <a:p>
            <a:pPr marL="143510" marR="135890" algn="just">
              <a:lnSpc>
                <a:spcPct val="100000"/>
              </a:lnSpc>
              <a:spcBef>
                <a:spcPts val="605"/>
              </a:spcBef>
            </a:pPr>
            <a:r>
              <a:rPr sz="1600" dirty="0">
                <a:latin typeface="Arial MT"/>
                <a:cs typeface="Arial MT"/>
              </a:rPr>
              <a:t>Operamos</a:t>
            </a:r>
            <a:r>
              <a:rPr sz="1600" spc="2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</a:t>
            </a:r>
            <a:r>
              <a:rPr sz="1600" spc="2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Colombia</a:t>
            </a:r>
            <a:r>
              <a:rPr sz="1600" spc="2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desde</a:t>
            </a:r>
            <a:r>
              <a:rPr sz="1600" spc="2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1976,</a:t>
            </a:r>
            <a:r>
              <a:rPr sz="1600" spc="2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desde</a:t>
            </a:r>
            <a:r>
              <a:rPr sz="1600" spc="2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entonces </a:t>
            </a:r>
            <a:r>
              <a:rPr sz="1600" dirty="0">
                <a:latin typeface="Arial MT"/>
                <a:cs typeface="Arial MT"/>
              </a:rPr>
              <a:t>nos</a:t>
            </a:r>
            <a:r>
              <a:rPr sz="1600" spc="3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hemos</a:t>
            </a:r>
            <a:r>
              <a:rPr sz="1600" spc="3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posicionado</a:t>
            </a:r>
            <a:r>
              <a:rPr sz="1600" spc="3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como</a:t>
            </a:r>
            <a:r>
              <a:rPr sz="1600" spc="3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el</a:t>
            </a:r>
            <a:r>
              <a:rPr sz="1600" spc="32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proveedor</a:t>
            </a:r>
            <a:r>
              <a:rPr sz="1600" spc="3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líder</a:t>
            </a:r>
            <a:r>
              <a:rPr sz="1600" spc="3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Colombia</a:t>
            </a:r>
            <a:r>
              <a:rPr sz="1600" spc="19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en</a:t>
            </a:r>
            <a:r>
              <a:rPr sz="1600" spc="19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servicios</a:t>
            </a:r>
            <a:r>
              <a:rPr sz="1600" spc="20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19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verificación,</a:t>
            </a:r>
            <a:r>
              <a:rPr sz="1600" spc="200" dirty="0">
                <a:latin typeface="Arial MT"/>
                <a:cs typeface="Arial MT"/>
              </a:rPr>
              <a:t>  </a:t>
            </a:r>
            <a:r>
              <a:rPr sz="1600" spc="-10" dirty="0">
                <a:latin typeface="Arial MT"/>
                <a:cs typeface="Arial MT"/>
              </a:rPr>
              <a:t>inspección, </a:t>
            </a:r>
            <a:r>
              <a:rPr sz="1600" dirty="0">
                <a:latin typeface="Arial MT"/>
                <a:cs typeface="Arial MT"/>
              </a:rPr>
              <a:t>análisis</a:t>
            </a:r>
            <a:r>
              <a:rPr sz="1600" spc="14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13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certificaciones,</a:t>
            </a:r>
            <a:r>
              <a:rPr sz="1600" spc="14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asistimos</a:t>
            </a:r>
            <a:r>
              <a:rPr sz="1600" spc="15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14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los</a:t>
            </a:r>
            <a:r>
              <a:rPr sz="1600" spc="150" dirty="0">
                <a:latin typeface="Arial MT"/>
                <a:cs typeface="Arial MT"/>
              </a:rPr>
              <a:t>  </a:t>
            </a:r>
            <a:r>
              <a:rPr sz="1600" spc="-10" dirty="0">
                <a:latin typeface="Arial MT"/>
                <a:cs typeface="Arial MT"/>
              </a:rPr>
              <a:t>sectores </a:t>
            </a:r>
            <a:r>
              <a:rPr sz="1600" dirty="0">
                <a:latin typeface="Arial MT"/>
                <a:cs typeface="Arial MT"/>
              </a:rPr>
              <a:t>económicos</a:t>
            </a:r>
            <a:r>
              <a:rPr sz="1600" spc="3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más</a:t>
            </a:r>
            <a:r>
              <a:rPr sz="1600" spc="3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importantes</a:t>
            </a:r>
            <a:r>
              <a:rPr sz="1600" spc="3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3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través</a:t>
            </a:r>
            <a:r>
              <a:rPr sz="1600" spc="3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3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soluciones eficientes.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49511" y="2799465"/>
            <a:ext cx="2662428" cy="1639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5179" y="2799465"/>
            <a:ext cx="2621279" cy="1639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776" y="2799465"/>
            <a:ext cx="2621280" cy="1639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69010" y="4568969"/>
            <a:ext cx="1554336" cy="7267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7684" y="4572000"/>
            <a:ext cx="1540359" cy="66882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294120" y="5368930"/>
            <a:ext cx="5313045" cy="2423160"/>
          </a:xfrm>
          <a:prstGeom prst="rect">
            <a:avLst/>
          </a:prstGeom>
          <a:ln w="9525">
            <a:solidFill>
              <a:srgbClr val="FF6600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144780" marR="135890" algn="just">
              <a:lnSpc>
                <a:spcPct val="100000"/>
              </a:lnSpc>
              <a:spcBef>
                <a:spcPts val="1105"/>
              </a:spcBef>
            </a:pPr>
            <a:r>
              <a:rPr sz="1600" dirty="0">
                <a:latin typeface="Arial MT"/>
                <a:cs typeface="Arial MT"/>
              </a:rPr>
              <a:t>Somos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una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las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compañías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del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grupo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SGS,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estamos </a:t>
            </a:r>
            <a:r>
              <a:rPr sz="1600" dirty="0">
                <a:latin typeface="Arial MT"/>
                <a:cs typeface="Arial MT"/>
              </a:rPr>
              <a:t>dirigidos</a:t>
            </a:r>
            <a:r>
              <a:rPr sz="1600" spc="12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por</a:t>
            </a:r>
            <a:r>
              <a:rPr sz="1600" spc="114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un</a:t>
            </a:r>
            <a:r>
              <a:rPr sz="1600" spc="12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grupo</a:t>
            </a:r>
            <a:r>
              <a:rPr sz="1600" spc="12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dinámico</a:t>
            </a:r>
            <a:r>
              <a:rPr sz="1600" spc="12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12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personas</a:t>
            </a:r>
            <a:r>
              <a:rPr sz="1600" spc="125" dirty="0">
                <a:latin typeface="Arial MT"/>
                <a:cs typeface="Arial MT"/>
              </a:rPr>
              <a:t>  </a:t>
            </a:r>
            <a:r>
              <a:rPr sz="1600" spc="-25" dirty="0">
                <a:latin typeface="Arial MT"/>
                <a:cs typeface="Arial MT"/>
              </a:rPr>
              <a:t>con </a:t>
            </a:r>
            <a:r>
              <a:rPr sz="1600" dirty="0">
                <a:latin typeface="Arial MT"/>
                <a:cs typeface="Arial MT"/>
              </a:rPr>
              <a:t>muchos</a:t>
            </a:r>
            <a:r>
              <a:rPr sz="1600" spc="434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años</a:t>
            </a:r>
            <a:r>
              <a:rPr sz="1600" spc="44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434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experiencia</a:t>
            </a:r>
            <a:r>
              <a:rPr sz="1600" spc="44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en</a:t>
            </a:r>
            <a:r>
              <a:rPr sz="1600" spc="434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sus</a:t>
            </a:r>
            <a:r>
              <a:rPr sz="1600" spc="440" dirty="0">
                <a:latin typeface="Arial MT"/>
                <a:cs typeface="Arial MT"/>
              </a:rPr>
              <a:t>  </a:t>
            </a:r>
            <a:r>
              <a:rPr sz="1600" spc="-10" dirty="0">
                <a:latin typeface="Arial MT"/>
                <a:cs typeface="Arial MT"/>
              </a:rPr>
              <a:t>ámbitos </a:t>
            </a:r>
            <a:r>
              <a:rPr sz="1600" dirty="0">
                <a:latin typeface="Arial MT"/>
                <a:cs typeface="Arial MT"/>
              </a:rPr>
              <a:t>respectivos,</a:t>
            </a:r>
            <a:r>
              <a:rPr sz="1600" spc="4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ofreciendo</a:t>
            </a:r>
            <a:r>
              <a:rPr sz="1600" spc="4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servicios</a:t>
            </a:r>
            <a:r>
              <a:rPr sz="1600" spc="4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independientes</a:t>
            </a:r>
            <a:r>
              <a:rPr sz="1600" spc="44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que </a:t>
            </a:r>
            <a:r>
              <a:rPr sz="1600" dirty="0">
                <a:latin typeface="Arial MT"/>
                <a:cs typeface="Arial MT"/>
              </a:rPr>
              <a:t>marcan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una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diferencia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ayudan a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operar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forma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más </a:t>
            </a:r>
            <a:r>
              <a:rPr sz="1600" dirty="0">
                <a:latin typeface="Arial MT"/>
                <a:cs typeface="Arial MT"/>
              </a:rPr>
              <a:t>eficaz</a:t>
            </a:r>
            <a:r>
              <a:rPr sz="1600" spc="355" dirty="0">
                <a:latin typeface="Arial MT"/>
                <a:cs typeface="Arial MT"/>
              </a:rPr>
              <a:t>  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345" dirty="0">
                <a:latin typeface="Arial MT"/>
                <a:cs typeface="Arial MT"/>
              </a:rPr>
              <a:t>   </a:t>
            </a:r>
            <a:r>
              <a:rPr sz="1600" dirty="0">
                <a:latin typeface="Arial MT"/>
                <a:cs typeface="Arial MT"/>
              </a:rPr>
              <a:t>sostenible,</a:t>
            </a:r>
            <a:r>
              <a:rPr sz="1600" spc="355" dirty="0">
                <a:latin typeface="Arial MT"/>
                <a:cs typeface="Arial MT"/>
              </a:rPr>
              <a:t>   </a:t>
            </a:r>
            <a:r>
              <a:rPr sz="1600" dirty="0">
                <a:latin typeface="Arial MT"/>
                <a:cs typeface="Arial MT"/>
              </a:rPr>
              <a:t>racionalizando</a:t>
            </a:r>
            <a:r>
              <a:rPr sz="1600" spc="350" dirty="0">
                <a:latin typeface="Arial MT"/>
                <a:cs typeface="Arial MT"/>
              </a:rPr>
              <a:t>   </a:t>
            </a:r>
            <a:r>
              <a:rPr sz="1600" spc="-10" dirty="0">
                <a:latin typeface="Arial MT"/>
                <a:cs typeface="Arial MT"/>
              </a:rPr>
              <a:t>procesos, </a:t>
            </a:r>
            <a:r>
              <a:rPr sz="1600" dirty="0">
                <a:latin typeface="Arial MT"/>
                <a:cs typeface="Arial MT"/>
              </a:rPr>
              <a:t>mejorando</a:t>
            </a:r>
            <a:r>
              <a:rPr sz="1600" spc="14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14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calidad</a:t>
            </a:r>
            <a:r>
              <a:rPr sz="1600" spc="15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14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14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productividad,</a:t>
            </a:r>
            <a:r>
              <a:rPr sz="1600" spc="145" dirty="0">
                <a:latin typeface="Arial MT"/>
                <a:cs typeface="Arial MT"/>
              </a:rPr>
              <a:t>  </a:t>
            </a:r>
            <a:r>
              <a:rPr sz="1600" spc="-10" dirty="0">
                <a:latin typeface="Arial MT"/>
                <a:cs typeface="Arial MT"/>
              </a:rPr>
              <a:t>limitando </a:t>
            </a:r>
            <a:r>
              <a:rPr sz="1600" dirty="0">
                <a:latin typeface="Arial MT"/>
                <a:cs typeface="Arial MT"/>
              </a:rPr>
              <a:t>riesgos,</a:t>
            </a:r>
            <a:r>
              <a:rPr sz="1600" spc="7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verificando</a:t>
            </a:r>
            <a:r>
              <a:rPr sz="1600" spc="8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8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conformidad</a:t>
            </a:r>
            <a:r>
              <a:rPr sz="1600" spc="8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7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mejorando</a:t>
            </a:r>
            <a:r>
              <a:rPr sz="1600" spc="80" dirty="0">
                <a:latin typeface="Arial MT"/>
                <a:cs typeface="Arial MT"/>
              </a:rPr>
              <a:t>  </a:t>
            </a:r>
            <a:r>
              <a:rPr sz="1600" spc="-25" dirty="0">
                <a:latin typeface="Arial MT"/>
                <a:cs typeface="Arial MT"/>
              </a:rPr>
              <a:t>la </a:t>
            </a:r>
            <a:r>
              <a:rPr sz="1600" dirty="0">
                <a:latin typeface="Arial MT"/>
                <a:cs typeface="Arial MT"/>
              </a:rPr>
              <a:t>velocidad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acceso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mercado.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30149" y="8166100"/>
            <a:ext cx="201929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pc="-25" dirty="0"/>
              <a:t>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0920" y="5142869"/>
            <a:ext cx="10930890" cy="3055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</a:tabLst>
            </a:pP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Aseguramiento</a:t>
            </a:r>
            <a:r>
              <a:rPr sz="2200" b="1" spc="-5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estándares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CENIT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para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las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actividades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objeto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del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contrato.</a:t>
            </a:r>
            <a:endParaRPr sz="2200" dirty="0">
              <a:latin typeface="Arial MT"/>
              <a:cs typeface="Arial MT"/>
            </a:endParaRPr>
          </a:p>
          <a:p>
            <a:pPr algn="just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Arial"/>
              <a:buAutoNum type="arabicPeriod"/>
            </a:pPr>
            <a:endParaRPr sz="2200" dirty="0">
              <a:latin typeface="Arial MT"/>
              <a:cs typeface="Arial MT"/>
            </a:endParaRPr>
          </a:p>
          <a:p>
            <a:pPr marL="354965" indent="-342265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Velar</a:t>
            </a:r>
            <a:r>
              <a:rPr sz="2200" b="1" spc="9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porque</a:t>
            </a:r>
            <a:r>
              <a:rPr sz="2200" b="1" spc="8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los</a:t>
            </a:r>
            <a:r>
              <a:rPr sz="2200" b="1" spc="8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contratistas</a:t>
            </a:r>
            <a:r>
              <a:rPr sz="2200" b="1" spc="9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objeto</a:t>
            </a:r>
            <a:r>
              <a:rPr sz="2200" b="1" spc="8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de</a:t>
            </a:r>
            <a:r>
              <a:rPr sz="2200" b="1" spc="10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la</a:t>
            </a:r>
            <a:r>
              <a:rPr sz="2200" b="1" spc="8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interventoría</a:t>
            </a:r>
            <a:r>
              <a:rPr sz="2200" b="1" spc="10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cumplan</a:t>
            </a:r>
            <a:r>
              <a:rPr sz="2200" b="1" spc="10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las</a:t>
            </a:r>
            <a:r>
              <a:rPr sz="2200" spc="85" dirty="0">
                <a:latin typeface="Arial MT"/>
                <a:cs typeface="Arial MT"/>
              </a:rPr>
              <a:t> </a:t>
            </a:r>
            <a:r>
              <a:rPr sz="2200" dirty="0" err="1">
                <a:latin typeface="Arial MT"/>
                <a:cs typeface="Arial MT"/>
              </a:rPr>
              <a:t>especificaciones</a:t>
            </a:r>
            <a:r>
              <a:rPr sz="2200" spc="9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de</a:t>
            </a:r>
            <a:r>
              <a:rPr lang="es-CO" sz="2200" spc="-25" dirty="0">
                <a:latin typeface="Arial MT"/>
                <a:cs typeface="Arial MT"/>
              </a:rPr>
              <a:t> </a:t>
            </a:r>
            <a:r>
              <a:rPr sz="2200" dirty="0" err="1">
                <a:latin typeface="Arial MT"/>
                <a:cs typeface="Arial MT"/>
              </a:rPr>
              <a:t>carácter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técnico,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administrativo,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laboral,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financiera,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legal,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HSE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Entorno.</a:t>
            </a:r>
            <a:endParaRPr sz="2200" dirty="0">
              <a:latin typeface="Arial MT"/>
              <a:cs typeface="Arial MT"/>
            </a:endParaRPr>
          </a:p>
          <a:p>
            <a:pPr algn="just">
              <a:lnSpc>
                <a:spcPct val="100000"/>
              </a:lnSpc>
              <a:spcBef>
                <a:spcPts val="1300"/>
              </a:spcBef>
            </a:pPr>
            <a:endParaRPr sz="2200" dirty="0">
              <a:latin typeface="Arial MT"/>
              <a:cs typeface="Arial MT"/>
            </a:endParaRPr>
          </a:p>
          <a:p>
            <a:pPr marL="355600" marR="5715" indent="-342900" algn="just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Realizar</a:t>
            </a:r>
            <a:r>
              <a:rPr sz="22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seguimiento</a:t>
            </a:r>
            <a:r>
              <a:rPr sz="2200" b="1" spc="2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y</a:t>
            </a:r>
            <a:r>
              <a:rPr sz="2200" b="1" spc="-2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control</a:t>
            </a:r>
            <a:r>
              <a:rPr sz="2200" b="1" spc="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las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actividades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ejecutadas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por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los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contratistas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asignados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la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10" dirty="0" err="1">
                <a:latin typeface="Arial MT"/>
                <a:cs typeface="Arial MT"/>
              </a:rPr>
              <a:t>interventoría</a:t>
            </a:r>
            <a:r>
              <a:rPr lang="es-CO" sz="2200" spc="-10" dirty="0">
                <a:latin typeface="Arial MT"/>
                <a:cs typeface="Arial MT"/>
              </a:rPr>
              <a:t>.</a:t>
            </a:r>
            <a:endParaRPr sz="22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5617" y="1017285"/>
            <a:ext cx="11096193" cy="842922"/>
          </a:xfrm>
          <a:prstGeom prst="rect">
            <a:avLst/>
          </a:prstGeom>
        </p:spPr>
        <p:txBody>
          <a:bodyPr vert="horz" wrap="square" lIns="0" tIns="347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Funciones</a:t>
            </a:r>
            <a:r>
              <a:rPr spc="-6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la</a:t>
            </a:r>
            <a:r>
              <a:rPr spc="-40" dirty="0"/>
              <a:t> </a:t>
            </a:r>
            <a:r>
              <a:rPr lang="es-CO" spc="-10" dirty="0"/>
              <a:t>I</a:t>
            </a:r>
            <a:r>
              <a:rPr spc="-10" dirty="0" err="1"/>
              <a:t>nterventor</a:t>
            </a:r>
            <a:r>
              <a:rPr lang="es-CO" spc="-10" dirty="0"/>
              <a:t>í</a:t>
            </a:r>
            <a:r>
              <a:rPr spc="-10" dirty="0"/>
              <a:t>a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822" y="2925957"/>
            <a:ext cx="3534155" cy="17739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0540" y="2925957"/>
            <a:ext cx="3535679" cy="17739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74735" y="2925957"/>
            <a:ext cx="3535679" cy="177393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30149" y="8166100"/>
            <a:ext cx="201929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pc="-25" dirty="0"/>
              <a:t>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065" y="1034595"/>
            <a:ext cx="56219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Información</a:t>
            </a:r>
            <a:r>
              <a:rPr spc="-80" dirty="0"/>
              <a:t> </a:t>
            </a:r>
            <a:r>
              <a:rPr dirty="0"/>
              <a:t>y</a:t>
            </a:r>
            <a:r>
              <a:rPr spc="-50" dirty="0"/>
              <a:t> </a:t>
            </a:r>
            <a:r>
              <a:rPr lang="es-CO" spc="-10" dirty="0"/>
              <a:t>C</a:t>
            </a:r>
            <a:r>
              <a:rPr spc="-10" dirty="0" err="1"/>
              <a:t>omunicación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989647" y="2035740"/>
            <a:ext cx="10212705" cy="370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ESQUEMA</a:t>
            </a:r>
            <a:r>
              <a:rPr sz="2000" b="1" spc="-11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</a:t>
            </a:r>
            <a:r>
              <a:rPr sz="2000" b="1" spc="-11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ATENCIÓN,</a:t>
            </a:r>
            <a:r>
              <a:rPr sz="2000" b="1" spc="-4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RESPUESTA,</a:t>
            </a:r>
            <a:r>
              <a:rPr sz="2000" b="1" spc="-3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SEGUIMIENTO</a:t>
            </a:r>
            <a:r>
              <a:rPr sz="2000" b="1" spc="-9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Y</a:t>
            </a:r>
            <a:r>
              <a:rPr sz="2000" b="1" spc="-6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CIERRE</a:t>
            </a:r>
            <a:r>
              <a:rPr sz="2000" b="1" spc="-4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</a:t>
            </a:r>
            <a:r>
              <a:rPr sz="2000" b="1" spc="-4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LAS</a:t>
            </a:r>
            <a:r>
              <a:rPr sz="2000" b="1" spc="-4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PQRS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7A593F4-E305-C7A3-48AC-B7D1F555DA15}"/>
              </a:ext>
            </a:extLst>
          </p:cNvPr>
          <p:cNvGrpSpPr/>
          <p:nvPr/>
        </p:nvGrpSpPr>
        <p:grpSpPr>
          <a:xfrm>
            <a:off x="1752600" y="2895600"/>
            <a:ext cx="8173915" cy="5669713"/>
            <a:chOff x="1342573" y="2629432"/>
            <a:chExt cx="8173915" cy="5669713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573" y="2629432"/>
              <a:ext cx="8173915" cy="56697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4812" y="4535113"/>
              <a:ext cx="3269023" cy="18583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101" y="3675251"/>
              <a:ext cx="2057299" cy="1254559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1981200" y="3818228"/>
              <a:ext cx="1919571" cy="9367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58750" marR="101600" indent="-50800">
                <a:lnSpc>
                  <a:spcPct val="100000"/>
                </a:lnSpc>
                <a:spcBef>
                  <a:spcPts val="105"/>
                </a:spcBef>
              </a:pP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6.</a:t>
              </a:r>
              <a:r>
                <a:rPr sz="1200" b="1" spc="-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Cierre</a:t>
              </a:r>
              <a:r>
                <a:rPr sz="1200" b="1" spc="-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final:</a:t>
              </a:r>
              <a:r>
                <a:rPr sz="1200" b="1" spc="-5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spc="-10" dirty="0">
                  <a:solidFill>
                    <a:srgbClr val="FFFFFF"/>
                  </a:solidFill>
                  <a:latin typeface="Arial"/>
                  <a:cs typeface="Arial"/>
                </a:rPr>
                <a:t>Emitirá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oficio</a:t>
              </a:r>
              <a:r>
                <a:rPr sz="1200" b="1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1200" b="1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se</a:t>
              </a:r>
              <a:r>
                <a:rPr sz="1200" b="1" spc="-1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spc="-10" dirty="0">
                  <a:solidFill>
                    <a:srgbClr val="FFFFFF"/>
                  </a:solidFill>
                  <a:latin typeface="Arial"/>
                  <a:cs typeface="Arial"/>
                </a:rPr>
                <a:t>levantará</a:t>
              </a:r>
              <a:endParaRPr sz="1200" dirty="0">
                <a:latin typeface="Arial"/>
                <a:cs typeface="Arial"/>
              </a:endParaRPr>
            </a:p>
            <a:p>
              <a:pPr marL="12065" marR="5080" algn="ctr">
                <a:lnSpc>
                  <a:spcPct val="100000"/>
                </a:lnSpc>
              </a:pP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acta</a:t>
              </a:r>
              <a:r>
                <a:rPr sz="1200" b="1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para</a:t>
              </a:r>
              <a:r>
                <a:rPr sz="1200" b="1" spc="-1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cerrar</a:t>
              </a:r>
              <a:r>
                <a:rPr sz="1200" b="1" spc="-4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la</a:t>
              </a:r>
              <a:r>
                <a:rPr sz="1200" b="1" spc="-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spc="-20" dirty="0">
                  <a:solidFill>
                    <a:srgbClr val="FFFFFF"/>
                  </a:solidFill>
                  <a:latin typeface="Arial"/>
                  <a:cs typeface="Arial"/>
                </a:rPr>
                <a:t>PQRS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según</a:t>
              </a:r>
              <a:r>
                <a:rPr sz="1200" b="1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spc="-10" dirty="0">
                  <a:solidFill>
                    <a:srgbClr val="FFFFFF"/>
                  </a:solidFill>
                  <a:latin typeface="Arial"/>
                  <a:cs typeface="Arial"/>
                </a:rPr>
                <a:t>corresponda</a:t>
              </a:r>
              <a:endParaRPr sz="12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(15</a:t>
              </a:r>
              <a:r>
                <a:rPr sz="1200" b="1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dirty="0">
                  <a:solidFill>
                    <a:srgbClr val="FFFFFF"/>
                  </a:solidFill>
                  <a:latin typeface="Arial"/>
                  <a:cs typeface="Arial"/>
                </a:rPr>
                <a:t>días</a:t>
              </a:r>
              <a:r>
                <a:rPr sz="1200" b="1" spc="-1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00" b="1" spc="-10" dirty="0">
                  <a:solidFill>
                    <a:srgbClr val="FFFFFF"/>
                  </a:solidFill>
                  <a:latin typeface="Arial"/>
                  <a:cs typeface="Arial"/>
                </a:rPr>
                <a:t>hábiles</a:t>
              </a:r>
              <a:endParaRPr sz="12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6750" y="206705"/>
            <a:ext cx="11096193" cy="848181"/>
          </a:xfrm>
          <a:prstGeom prst="rect">
            <a:avLst/>
          </a:prstGeom>
        </p:spPr>
        <p:txBody>
          <a:bodyPr vert="horz" wrap="square" lIns="0" tIns="352298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dirty="0"/>
              <a:t>Información</a:t>
            </a:r>
            <a:r>
              <a:rPr spc="-80" dirty="0"/>
              <a:t> </a:t>
            </a:r>
            <a:r>
              <a:rPr dirty="0"/>
              <a:t>y</a:t>
            </a:r>
            <a:r>
              <a:rPr spc="-50" dirty="0"/>
              <a:t> </a:t>
            </a:r>
            <a:r>
              <a:rPr lang="es-CO" spc="-50" dirty="0"/>
              <a:t>C</a:t>
            </a:r>
            <a:r>
              <a:rPr spc="-10" dirty="0" err="1"/>
              <a:t>omunicación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95349" y="1981200"/>
            <a:ext cx="8050767" cy="70769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41300" algn="l"/>
              </a:tabLst>
            </a:pPr>
            <a:r>
              <a:rPr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Responsables</a:t>
            </a:r>
            <a:r>
              <a:rPr sz="2200" b="1" spc="345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b="1" spc="325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200" b="1" spc="325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200" b="1" spc="325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ecepción</a:t>
            </a:r>
            <a:r>
              <a:rPr sz="2200" b="1" spc="335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b="1" spc="33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PQRS:</a:t>
            </a:r>
            <a:r>
              <a:rPr sz="2200" b="1" spc="33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sz="2200" spc="3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persona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inmersa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ejecución</a:t>
            </a:r>
            <a:r>
              <a:rPr sz="2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sz="2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cargo.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Wingdings"/>
              <a:buChar char=""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0665" algn="l"/>
              </a:tabLst>
            </a:pPr>
            <a:r>
              <a:rPr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</a:t>
            </a:r>
            <a:r>
              <a:rPr sz="2200" b="1" spc="4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b="1" spc="4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200" b="1" spc="25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200" b="1" spc="25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tención</a:t>
            </a:r>
            <a:r>
              <a:rPr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200" b="1" spc="3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200" b="1" spc="3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espuesta</a:t>
            </a:r>
            <a:r>
              <a:rPr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200" b="1" spc="25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200" b="1" spc="25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eguimiento</a:t>
            </a:r>
            <a:r>
              <a:rPr sz="2200" b="1" spc="55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sz="2200" b="1" spc="-1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200" b="1" spc="-1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ierre</a:t>
            </a:r>
            <a:r>
              <a:rPr lang="es-CO" sz="2200" b="1" spc="-1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b="1" spc="-15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2200" b="1" spc="-3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PQRS:</a:t>
            </a:r>
            <a:r>
              <a:rPr sz="2200" b="1" spc="-2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200" spc="-55" dirty="0">
                <a:latin typeface="Arial" panose="020B0604020202020204" pitchFamily="34" charset="0"/>
                <a:cs typeface="Arial" panose="020B0604020202020204" pitchFamily="34" charset="0"/>
              </a:rPr>
              <a:t>Interventor Entorno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0665" algn="l"/>
              </a:tabLst>
            </a:pPr>
            <a:r>
              <a:rPr sz="2200" b="1" spc="-1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Contactos</a:t>
            </a:r>
            <a:r>
              <a:rPr sz="2200" b="1" spc="-1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O" sz="2200" b="1" spc="-1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tabLst>
                <a:tab pos="240665" algn="l"/>
              </a:tabLst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>
              <a:lnSpc>
                <a:spcPct val="100000"/>
              </a:lnSpc>
            </a:pPr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Interventor de</a:t>
            </a:r>
            <a:r>
              <a:rPr lang="es-CO" sz="2200" spc="-60" dirty="0">
                <a:latin typeface="Arial" panose="020B0604020202020204" pitchFamily="34" charset="0"/>
                <a:cs typeface="Arial" panose="020B0604020202020204" pitchFamily="34" charset="0"/>
              </a:rPr>
              <a:t> Entorno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Sergio Luis Vásquez Barajas.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>
              <a:lnSpc>
                <a:spcPct val="100000"/>
              </a:lnSpc>
              <a:spcBef>
                <a:spcPts val="605"/>
              </a:spcBef>
            </a:pP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Teléfono: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227325119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>
              <a:lnSpc>
                <a:spcPct val="100000"/>
              </a:lnSpc>
              <a:spcBef>
                <a:spcPts val="815"/>
              </a:spcBef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Correo:</a:t>
            </a:r>
            <a:r>
              <a:rPr sz="2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200" b="1" spc="-1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sergio</a:t>
            </a:r>
            <a:r>
              <a:rPr sz="2200" b="1" spc="-1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s-CO" sz="2200" b="1" spc="-1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vasquez</a:t>
            </a:r>
            <a:r>
              <a:rPr sz="2200" b="1" spc="-1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</a:t>
            </a:r>
            <a:r>
              <a:rPr lang="es-CO" sz="2200" b="1" spc="-1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etsa</a:t>
            </a:r>
            <a:r>
              <a:rPr sz="2200" b="1" spc="-1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.com</a:t>
            </a:r>
            <a:r>
              <a:rPr lang="es-CO" sz="2200" b="1" spc="-1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s-CO" sz="2200" b="1" spc="-1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</a:t>
            </a:r>
            <a:endParaRPr lang="es-CO" sz="2200" b="1" spc="-1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>
              <a:lnSpc>
                <a:spcPct val="100000"/>
              </a:lnSpc>
              <a:spcBef>
                <a:spcPts val="815"/>
              </a:spcBef>
            </a:pPr>
            <a:endParaRPr lang="es-CO" sz="2200" b="1" spc="-1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>
              <a:lnSpc>
                <a:spcPct val="100000"/>
              </a:lnSpc>
            </a:pPr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Profesional </a:t>
            </a:r>
            <a:r>
              <a:rPr lang="es-CO" sz="2200" spc="-60" dirty="0">
                <a:latin typeface="Arial" panose="020B0604020202020204" pitchFamily="34" charset="0"/>
                <a:cs typeface="Arial" panose="020B0604020202020204" pitchFamily="34" charset="0"/>
              </a:rPr>
              <a:t>Gestión Entorno</a:t>
            </a:r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O"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Maria Jakeline Cedeño Acevedo</a:t>
            </a:r>
          </a:p>
          <a:p>
            <a:pPr marL="469265">
              <a:lnSpc>
                <a:spcPct val="100000"/>
              </a:lnSpc>
              <a:spcBef>
                <a:spcPts val="605"/>
              </a:spcBef>
            </a:pPr>
            <a:r>
              <a:rPr lang="es-CO" sz="2200" spc="-25" dirty="0">
                <a:latin typeface="Arial" panose="020B0604020202020204" pitchFamily="34" charset="0"/>
                <a:cs typeface="Arial" panose="020B0604020202020204" pitchFamily="34" charset="0"/>
              </a:rPr>
              <a:t>Teléfono:</a:t>
            </a:r>
            <a:r>
              <a:rPr lang="es-CO"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3204575966</a:t>
            </a:r>
          </a:p>
          <a:p>
            <a:pPr marL="469265">
              <a:lnSpc>
                <a:spcPct val="100000"/>
              </a:lnSpc>
              <a:spcBef>
                <a:spcPts val="815"/>
              </a:spcBef>
            </a:pPr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Correo:</a:t>
            </a:r>
            <a:r>
              <a:rPr lang="es-CO" sz="2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200" b="1" spc="-1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maria.cedeno@etsa.com.co</a:t>
            </a:r>
            <a:endParaRPr lang="es-CO" sz="2200" b="1" spc="-1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>
              <a:lnSpc>
                <a:spcPct val="100000"/>
              </a:lnSpc>
              <a:spcBef>
                <a:spcPts val="815"/>
              </a:spcBef>
            </a:pPr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>
              <a:lnSpc>
                <a:spcPct val="100000"/>
              </a:lnSpc>
              <a:spcBef>
                <a:spcPts val="815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14935" y="5145449"/>
            <a:ext cx="1238761" cy="779145"/>
          </a:xfrm>
          <a:custGeom>
            <a:avLst/>
            <a:gdLst/>
            <a:ahLst/>
            <a:cxnLst/>
            <a:rect l="l" t="t" r="r" b="b"/>
            <a:pathLst>
              <a:path w="940434" h="779145">
                <a:moveTo>
                  <a:pt x="641604" y="473163"/>
                </a:moveTo>
                <a:lnTo>
                  <a:pt x="637692" y="454393"/>
                </a:lnTo>
                <a:lnTo>
                  <a:pt x="625983" y="437388"/>
                </a:lnTo>
                <a:lnTo>
                  <a:pt x="622681" y="433578"/>
                </a:lnTo>
                <a:lnTo>
                  <a:pt x="617093" y="431546"/>
                </a:lnTo>
                <a:lnTo>
                  <a:pt x="605790" y="432816"/>
                </a:lnTo>
                <a:lnTo>
                  <a:pt x="601091" y="435864"/>
                </a:lnTo>
                <a:lnTo>
                  <a:pt x="596773" y="444627"/>
                </a:lnTo>
                <a:lnTo>
                  <a:pt x="597662" y="449580"/>
                </a:lnTo>
                <a:lnTo>
                  <a:pt x="601218" y="453263"/>
                </a:lnTo>
                <a:lnTo>
                  <a:pt x="607999" y="462711"/>
                </a:lnTo>
                <a:lnTo>
                  <a:pt x="610260" y="473214"/>
                </a:lnTo>
                <a:lnTo>
                  <a:pt x="607999" y="483704"/>
                </a:lnTo>
                <a:lnTo>
                  <a:pt x="601218" y="493153"/>
                </a:lnTo>
                <a:lnTo>
                  <a:pt x="561543" y="516902"/>
                </a:lnTo>
                <a:lnTo>
                  <a:pt x="498208" y="530415"/>
                </a:lnTo>
                <a:lnTo>
                  <a:pt x="469392" y="531749"/>
                </a:lnTo>
                <a:lnTo>
                  <a:pt x="440563" y="530415"/>
                </a:lnTo>
                <a:lnTo>
                  <a:pt x="400164" y="523900"/>
                </a:lnTo>
                <a:lnTo>
                  <a:pt x="358228" y="508520"/>
                </a:lnTo>
                <a:lnTo>
                  <a:pt x="328510" y="473202"/>
                </a:lnTo>
                <a:lnTo>
                  <a:pt x="330771" y="462711"/>
                </a:lnTo>
                <a:lnTo>
                  <a:pt x="366268" y="433959"/>
                </a:lnTo>
                <a:lnTo>
                  <a:pt x="411988" y="419862"/>
                </a:lnTo>
                <a:lnTo>
                  <a:pt x="469392" y="414629"/>
                </a:lnTo>
                <a:lnTo>
                  <a:pt x="498208" y="415937"/>
                </a:lnTo>
                <a:lnTo>
                  <a:pt x="526796" y="419862"/>
                </a:lnTo>
                <a:lnTo>
                  <a:pt x="532257" y="421005"/>
                </a:lnTo>
                <a:lnTo>
                  <a:pt x="537972" y="419481"/>
                </a:lnTo>
                <a:lnTo>
                  <a:pt x="501777" y="390093"/>
                </a:lnTo>
                <a:lnTo>
                  <a:pt x="469392" y="388594"/>
                </a:lnTo>
                <a:lnTo>
                  <a:pt x="436994" y="390093"/>
                </a:lnTo>
                <a:lnTo>
                  <a:pt x="390969" y="397573"/>
                </a:lnTo>
                <a:lnTo>
                  <a:pt x="351155" y="411099"/>
                </a:lnTo>
                <a:lnTo>
                  <a:pt x="312801" y="437388"/>
                </a:lnTo>
                <a:lnTo>
                  <a:pt x="297180" y="473163"/>
                </a:lnTo>
                <a:lnTo>
                  <a:pt x="301078" y="491959"/>
                </a:lnTo>
                <a:lnTo>
                  <a:pt x="330301" y="523722"/>
                </a:lnTo>
                <a:lnTo>
                  <a:pt x="377342" y="545071"/>
                </a:lnTo>
                <a:lnTo>
                  <a:pt x="436994" y="556323"/>
                </a:lnTo>
                <a:lnTo>
                  <a:pt x="469392" y="557822"/>
                </a:lnTo>
                <a:lnTo>
                  <a:pt x="501777" y="556323"/>
                </a:lnTo>
                <a:lnTo>
                  <a:pt x="547801" y="548843"/>
                </a:lnTo>
                <a:lnTo>
                  <a:pt x="587629" y="535190"/>
                </a:lnTo>
                <a:lnTo>
                  <a:pt x="625983" y="509028"/>
                </a:lnTo>
                <a:lnTo>
                  <a:pt x="637692" y="491959"/>
                </a:lnTo>
                <a:lnTo>
                  <a:pt x="641604" y="473163"/>
                </a:lnTo>
                <a:close/>
              </a:path>
              <a:path w="940434" h="779145">
                <a:moveTo>
                  <a:pt x="938784" y="168021"/>
                </a:moveTo>
                <a:lnTo>
                  <a:pt x="934605" y="148374"/>
                </a:lnTo>
                <a:lnTo>
                  <a:pt x="926350" y="130429"/>
                </a:lnTo>
                <a:lnTo>
                  <a:pt x="926287" y="130302"/>
                </a:lnTo>
                <a:lnTo>
                  <a:pt x="926172" y="130048"/>
                </a:lnTo>
                <a:lnTo>
                  <a:pt x="926109" y="129908"/>
                </a:lnTo>
                <a:lnTo>
                  <a:pt x="913561" y="113144"/>
                </a:lnTo>
                <a:lnTo>
                  <a:pt x="907415" y="107645"/>
                </a:lnTo>
                <a:lnTo>
                  <a:pt x="907415" y="168656"/>
                </a:lnTo>
                <a:lnTo>
                  <a:pt x="906576" y="177939"/>
                </a:lnTo>
                <a:lnTo>
                  <a:pt x="904849" y="187096"/>
                </a:lnTo>
                <a:lnTo>
                  <a:pt x="902246" y="196075"/>
                </a:lnTo>
                <a:lnTo>
                  <a:pt x="898779" y="204851"/>
                </a:lnTo>
                <a:lnTo>
                  <a:pt x="896531" y="211315"/>
                </a:lnTo>
                <a:lnTo>
                  <a:pt x="894080" y="217932"/>
                </a:lnTo>
                <a:lnTo>
                  <a:pt x="892365" y="224282"/>
                </a:lnTo>
                <a:lnTo>
                  <a:pt x="891667" y="226568"/>
                </a:lnTo>
                <a:lnTo>
                  <a:pt x="889127" y="236220"/>
                </a:lnTo>
                <a:lnTo>
                  <a:pt x="887095" y="242697"/>
                </a:lnTo>
                <a:lnTo>
                  <a:pt x="881634" y="244983"/>
                </a:lnTo>
                <a:lnTo>
                  <a:pt x="873633" y="246761"/>
                </a:lnTo>
                <a:lnTo>
                  <a:pt x="865733" y="246761"/>
                </a:lnTo>
                <a:lnTo>
                  <a:pt x="857377" y="244602"/>
                </a:lnTo>
                <a:lnTo>
                  <a:pt x="772541" y="231267"/>
                </a:lnTo>
                <a:lnTo>
                  <a:pt x="764755" y="229946"/>
                </a:lnTo>
                <a:lnTo>
                  <a:pt x="744601" y="226060"/>
                </a:lnTo>
                <a:lnTo>
                  <a:pt x="737882" y="224663"/>
                </a:lnTo>
                <a:lnTo>
                  <a:pt x="730910" y="223266"/>
                </a:lnTo>
                <a:lnTo>
                  <a:pt x="723417" y="221881"/>
                </a:lnTo>
                <a:lnTo>
                  <a:pt x="715137" y="220472"/>
                </a:lnTo>
                <a:lnTo>
                  <a:pt x="695071" y="217297"/>
                </a:lnTo>
                <a:lnTo>
                  <a:pt x="691134" y="212979"/>
                </a:lnTo>
                <a:lnTo>
                  <a:pt x="688594" y="207772"/>
                </a:lnTo>
                <a:lnTo>
                  <a:pt x="688213" y="202133"/>
                </a:lnTo>
                <a:lnTo>
                  <a:pt x="688365" y="201599"/>
                </a:lnTo>
                <a:lnTo>
                  <a:pt x="690118" y="196596"/>
                </a:lnTo>
                <a:lnTo>
                  <a:pt x="696468" y="159004"/>
                </a:lnTo>
                <a:lnTo>
                  <a:pt x="698157" y="149390"/>
                </a:lnTo>
                <a:lnTo>
                  <a:pt x="697738" y="142367"/>
                </a:lnTo>
                <a:lnTo>
                  <a:pt x="697623" y="140296"/>
                </a:lnTo>
                <a:lnTo>
                  <a:pt x="697496" y="139484"/>
                </a:lnTo>
                <a:lnTo>
                  <a:pt x="694905" y="130797"/>
                </a:lnTo>
                <a:lnTo>
                  <a:pt x="694804" y="130429"/>
                </a:lnTo>
                <a:lnTo>
                  <a:pt x="650303" y="104406"/>
                </a:lnTo>
                <a:lnTo>
                  <a:pt x="578269" y="95631"/>
                </a:lnTo>
                <a:lnTo>
                  <a:pt x="523506" y="92163"/>
                </a:lnTo>
                <a:lnTo>
                  <a:pt x="468642" y="91084"/>
                </a:lnTo>
                <a:lnTo>
                  <a:pt x="413778" y="92379"/>
                </a:lnTo>
                <a:lnTo>
                  <a:pt x="359041" y="96062"/>
                </a:lnTo>
                <a:lnTo>
                  <a:pt x="304546" y="102108"/>
                </a:lnTo>
                <a:lnTo>
                  <a:pt x="258660" y="117132"/>
                </a:lnTo>
                <a:lnTo>
                  <a:pt x="241554" y="148374"/>
                </a:lnTo>
                <a:lnTo>
                  <a:pt x="250418" y="204851"/>
                </a:lnTo>
                <a:lnTo>
                  <a:pt x="251040" y="211315"/>
                </a:lnTo>
                <a:lnTo>
                  <a:pt x="251079" y="211582"/>
                </a:lnTo>
                <a:lnTo>
                  <a:pt x="245491" y="217551"/>
                </a:lnTo>
                <a:lnTo>
                  <a:pt x="237490" y="218440"/>
                </a:lnTo>
                <a:lnTo>
                  <a:pt x="164465" y="231521"/>
                </a:lnTo>
                <a:lnTo>
                  <a:pt x="68364" y="246761"/>
                </a:lnTo>
                <a:lnTo>
                  <a:pt x="68618" y="246761"/>
                </a:lnTo>
                <a:lnTo>
                  <a:pt x="61849" y="248031"/>
                </a:lnTo>
                <a:lnTo>
                  <a:pt x="53594" y="244094"/>
                </a:lnTo>
                <a:lnTo>
                  <a:pt x="51181" y="237490"/>
                </a:lnTo>
                <a:lnTo>
                  <a:pt x="33274" y="180594"/>
                </a:lnTo>
                <a:lnTo>
                  <a:pt x="31432" y="171526"/>
                </a:lnTo>
                <a:lnTo>
                  <a:pt x="31775" y="162407"/>
                </a:lnTo>
                <a:lnTo>
                  <a:pt x="54508" y="126771"/>
                </a:lnTo>
                <a:lnTo>
                  <a:pt x="104457" y="90119"/>
                </a:lnTo>
                <a:lnTo>
                  <a:pt x="140601" y="73126"/>
                </a:lnTo>
                <a:lnTo>
                  <a:pt x="185420" y="57823"/>
                </a:lnTo>
                <a:lnTo>
                  <a:pt x="239826" y="44843"/>
                </a:lnTo>
                <a:lnTo>
                  <a:pt x="304736" y="34810"/>
                </a:lnTo>
                <a:lnTo>
                  <a:pt x="381076" y="28333"/>
                </a:lnTo>
                <a:lnTo>
                  <a:pt x="469773" y="26035"/>
                </a:lnTo>
                <a:lnTo>
                  <a:pt x="513588" y="26479"/>
                </a:lnTo>
                <a:lnTo>
                  <a:pt x="560273" y="28117"/>
                </a:lnTo>
                <a:lnTo>
                  <a:pt x="608711" y="31496"/>
                </a:lnTo>
                <a:lnTo>
                  <a:pt x="657834" y="37122"/>
                </a:lnTo>
                <a:lnTo>
                  <a:pt x="706526" y="45504"/>
                </a:lnTo>
                <a:lnTo>
                  <a:pt x="753732" y="57162"/>
                </a:lnTo>
                <a:lnTo>
                  <a:pt x="798334" y="72618"/>
                </a:lnTo>
                <a:lnTo>
                  <a:pt x="839254" y="92379"/>
                </a:lnTo>
                <a:lnTo>
                  <a:pt x="875411" y="116967"/>
                </a:lnTo>
                <a:lnTo>
                  <a:pt x="903947" y="154025"/>
                </a:lnTo>
                <a:lnTo>
                  <a:pt x="907415" y="168656"/>
                </a:lnTo>
                <a:lnTo>
                  <a:pt x="907415" y="107645"/>
                </a:lnTo>
                <a:lnTo>
                  <a:pt x="858393" y="71894"/>
                </a:lnTo>
                <a:lnTo>
                  <a:pt x="814768" y="50469"/>
                </a:lnTo>
                <a:lnTo>
                  <a:pt x="767511" y="33718"/>
                </a:lnTo>
                <a:lnTo>
                  <a:pt x="717715" y="21082"/>
                </a:lnTo>
                <a:lnTo>
                  <a:pt x="666508" y="12001"/>
                </a:lnTo>
                <a:lnTo>
                  <a:pt x="614997" y="5918"/>
                </a:lnTo>
                <a:lnTo>
                  <a:pt x="564299" y="2260"/>
                </a:lnTo>
                <a:lnTo>
                  <a:pt x="515518" y="469"/>
                </a:lnTo>
                <a:lnTo>
                  <a:pt x="469773" y="0"/>
                </a:lnTo>
                <a:lnTo>
                  <a:pt x="385152" y="2070"/>
                </a:lnTo>
                <a:lnTo>
                  <a:pt x="311010" y="7950"/>
                </a:lnTo>
                <a:lnTo>
                  <a:pt x="246634" y="17132"/>
                </a:lnTo>
                <a:lnTo>
                  <a:pt x="191350" y="29108"/>
                </a:lnTo>
                <a:lnTo>
                  <a:pt x="144475" y="43395"/>
                </a:lnTo>
                <a:lnTo>
                  <a:pt x="105308" y="59474"/>
                </a:lnTo>
                <a:lnTo>
                  <a:pt x="47371" y="95059"/>
                </a:lnTo>
                <a:lnTo>
                  <a:pt x="12065" y="131826"/>
                </a:lnTo>
                <a:lnTo>
                  <a:pt x="381" y="168656"/>
                </a:lnTo>
                <a:lnTo>
                  <a:pt x="254" y="171526"/>
                </a:lnTo>
                <a:lnTo>
                  <a:pt x="20828" y="243713"/>
                </a:lnTo>
                <a:lnTo>
                  <a:pt x="51308" y="270764"/>
                </a:lnTo>
                <a:lnTo>
                  <a:pt x="66675" y="272796"/>
                </a:lnTo>
                <a:lnTo>
                  <a:pt x="69723" y="272796"/>
                </a:lnTo>
                <a:lnTo>
                  <a:pt x="72771" y="272542"/>
                </a:lnTo>
                <a:lnTo>
                  <a:pt x="170688" y="256921"/>
                </a:lnTo>
                <a:lnTo>
                  <a:pt x="219837" y="248031"/>
                </a:lnTo>
                <a:lnTo>
                  <a:pt x="243713" y="243713"/>
                </a:lnTo>
                <a:lnTo>
                  <a:pt x="260134" y="238455"/>
                </a:lnTo>
                <a:lnTo>
                  <a:pt x="272669" y="228828"/>
                </a:lnTo>
                <a:lnTo>
                  <a:pt x="280136" y="216103"/>
                </a:lnTo>
                <a:lnTo>
                  <a:pt x="281368" y="202133"/>
                </a:lnTo>
                <a:lnTo>
                  <a:pt x="281419" y="201599"/>
                </a:lnTo>
                <a:lnTo>
                  <a:pt x="272592" y="145161"/>
                </a:lnTo>
                <a:lnTo>
                  <a:pt x="272542" y="144856"/>
                </a:lnTo>
                <a:lnTo>
                  <a:pt x="273773" y="142367"/>
                </a:lnTo>
                <a:lnTo>
                  <a:pt x="309118" y="127635"/>
                </a:lnTo>
                <a:lnTo>
                  <a:pt x="361962" y="121742"/>
                </a:lnTo>
                <a:lnTo>
                  <a:pt x="415048" y="118160"/>
                </a:lnTo>
                <a:lnTo>
                  <a:pt x="464921" y="116967"/>
                </a:lnTo>
                <a:lnTo>
                  <a:pt x="472274" y="116967"/>
                </a:lnTo>
                <a:lnTo>
                  <a:pt x="521436" y="117944"/>
                </a:lnTo>
                <a:lnTo>
                  <a:pt x="574522" y="121310"/>
                </a:lnTo>
                <a:lnTo>
                  <a:pt x="627380" y="127000"/>
                </a:lnTo>
                <a:lnTo>
                  <a:pt x="667131" y="142367"/>
                </a:lnTo>
                <a:lnTo>
                  <a:pt x="667473" y="148374"/>
                </a:lnTo>
                <a:lnTo>
                  <a:pt x="667512" y="148971"/>
                </a:lnTo>
                <a:lnTo>
                  <a:pt x="665353" y="155194"/>
                </a:lnTo>
                <a:lnTo>
                  <a:pt x="657555" y="201599"/>
                </a:lnTo>
                <a:lnTo>
                  <a:pt x="657466" y="202133"/>
                </a:lnTo>
                <a:lnTo>
                  <a:pt x="658177" y="211315"/>
                </a:lnTo>
                <a:lnTo>
                  <a:pt x="685723" y="240461"/>
                </a:lnTo>
                <a:lnTo>
                  <a:pt x="697318" y="244094"/>
                </a:lnTo>
                <a:lnTo>
                  <a:pt x="697534" y="244094"/>
                </a:lnTo>
                <a:lnTo>
                  <a:pt x="709168" y="245872"/>
                </a:lnTo>
                <a:lnTo>
                  <a:pt x="716940" y="247205"/>
                </a:lnTo>
                <a:lnTo>
                  <a:pt x="758278" y="255244"/>
                </a:lnTo>
                <a:lnTo>
                  <a:pt x="766572" y="256667"/>
                </a:lnTo>
                <a:lnTo>
                  <a:pt x="862672" y="272122"/>
                </a:lnTo>
                <a:lnTo>
                  <a:pt x="874052" y="272376"/>
                </a:lnTo>
                <a:lnTo>
                  <a:pt x="885317" y="271030"/>
                </a:lnTo>
                <a:lnTo>
                  <a:pt x="917536" y="246761"/>
                </a:lnTo>
                <a:lnTo>
                  <a:pt x="922401" y="232156"/>
                </a:lnTo>
                <a:lnTo>
                  <a:pt x="923328" y="228828"/>
                </a:lnTo>
                <a:lnTo>
                  <a:pt x="924458" y="224663"/>
                </a:lnTo>
                <a:lnTo>
                  <a:pt x="924560" y="224282"/>
                </a:lnTo>
                <a:lnTo>
                  <a:pt x="929208" y="211582"/>
                </a:lnTo>
                <a:lnTo>
                  <a:pt x="932992" y="201599"/>
                </a:lnTo>
                <a:lnTo>
                  <a:pt x="936015" y="190538"/>
                </a:lnTo>
                <a:lnTo>
                  <a:pt x="937945" y="179336"/>
                </a:lnTo>
                <a:lnTo>
                  <a:pt x="938733" y="168656"/>
                </a:lnTo>
                <a:lnTo>
                  <a:pt x="938784" y="168021"/>
                </a:lnTo>
                <a:close/>
              </a:path>
              <a:path w="940434" h="779145">
                <a:moveTo>
                  <a:pt x="940308" y="601218"/>
                </a:moveTo>
                <a:lnTo>
                  <a:pt x="731901" y="358775"/>
                </a:lnTo>
                <a:lnTo>
                  <a:pt x="696099" y="339140"/>
                </a:lnTo>
                <a:lnTo>
                  <a:pt x="681482" y="337693"/>
                </a:lnTo>
                <a:lnTo>
                  <a:pt x="640715" y="337693"/>
                </a:lnTo>
                <a:lnTo>
                  <a:pt x="626872" y="245999"/>
                </a:lnTo>
                <a:lnTo>
                  <a:pt x="624065" y="236207"/>
                </a:lnTo>
                <a:lnTo>
                  <a:pt x="617283" y="228257"/>
                </a:lnTo>
                <a:lnTo>
                  <a:pt x="607441" y="222935"/>
                </a:lnTo>
                <a:lnTo>
                  <a:pt x="595503" y="220980"/>
                </a:lnTo>
                <a:lnTo>
                  <a:pt x="548513" y="220980"/>
                </a:lnTo>
                <a:lnTo>
                  <a:pt x="536321" y="223012"/>
                </a:lnTo>
                <a:lnTo>
                  <a:pt x="526351" y="228561"/>
                </a:lnTo>
                <a:lnTo>
                  <a:pt x="519607" y="236791"/>
                </a:lnTo>
                <a:lnTo>
                  <a:pt x="517144" y="246888"/>
                </a:lnTo>
                <a:lnTo>
                  <a:pt x="517144" y="357886"/>
                </a:lnTo>
                <a:lnTo>
                  <a:pt x="524129" y="363728"/>
                </a:lnTo>
                <a:lnTo>
                  <a:pt x="541528" y="363728"/>
                </a:lnTo>
                <a:lnTo>
                  <a:pt x="548513" y="357886"/>
                </a:lnTo>
                <a:lnTo>
                  <a:pt x="548513" y="246888"/>
                </a:lnTo>
                <a:lnTo>
                  <a:pt x="595503" y="246888"/>
                </a:lnTo>
                <a:lnTo>
                  <a:pt x="612267" y="358775"/>
                </a:lnTo>
                <a:lnTo>
                  <a:pt x="618998" y="363728"/>
                </a:lnTo>
                <a:lnTo>
                  <a:pt x="681482" y="363728"/>
                </a:lnTo>
                <a:lnTo>
                  <a:pt x="688759" y="364439"/>
                </a:lnTo>
                <a:lnTo>
                  <a:pt x="695591" y="366483"/>
                </a:lnTo>
                <a:lnTo>
                  <a:pt x="701675" y="369785"/>
                </a:lnTo>
                <a:lnTo>
                  <a:pt x="706755" y="374269"/>
                </a:lnTo>
                <a:lnTo>
                  <a:pt x="893572" y="584200"/>
                </a:lnTo>
                <a:lnTo>
                  <a:pt x="759206" y="584200"/>
                </a:lnTo>
                <a:lnTo>
                  <a:pt x="752221" y="590042"/>
                </a:lnTo>
                <a:lnTo>
                  <a:pt x="752221" y="604266"/>
                </a:lnTo>
                <a:lnTo>
                  <a:pt x="759206" y="610108"/>
                </a:lnTo>
                <a:lnTo>
                  <a:pt x="908939" y="610108"/>
                </a:lnTo>
                <a:lnTo>
                  <a:pt x="908939" y="713867"/>
                </a:lnTo>
                <a:lnTo>
                  <a:pt x="905230" y="729068"/>
                </a:lnTo>
                <a:lnTo>
                  <a:pt x="895159" y="741464"/>
                </a:lnTo>
                <a:lnTo>
                  <a:pt x="880211" y="749808"/>
                </a:lnTo>
                <a:lnTo>
                  <a:pt x="861949" y="752856"/>
                </a:lnTo>
                <a:lnTo>
                  <a:pt x="78359" y="752856"/>
                </a:lnTo>
                <a:lnTo>
                  <a:pt x="60083" y="749808"/>
                </a:lnTo>
                <a:lnTo>
                  <a:pt x="45148" y="741464"/>
                </a:lnTo>
                <a:lnTo>
                  <a:pt x="35064" y="729068"/>
                </a:lnTo>
                <a:lnTo>
                  <a:pt x="31369" y="713867"/>
                </a:lnTo>
                <a:lnTo>
                  <a:pt x="31369" y="610108"/>
                </a:lnTo>
                <a:lnTo>
                  <a:pt x="698246" y="610108"/>
                </a:lnTo>
                <a:lnTo>
                  <a:pt x="705231" y="604266"/>
                </a:lnTo>
                <a:lnTo>
                  <a:pt x="705231" y="590042"/>
                </a:lnTo>
                <a:lnTo>
                  <a:pt x="698246" y="584200"/>
                </a:lnTo>
                <a:lnTo>
                  <a:pt x="46736" y="584200"/>
                </a:lnTo>
                <a:lnTo>
                  <a:pt x="233553" y="374269"/>
                </a:lnTo>
                <a:lnTo>
                  <a:pt x="238620" y="369785"/>
                </a:lnTo>
                <a:lnTo>
                  <a:pt x="244703" y="366483"/>
                </a:lnTo>
                <a:lnTo>
                  <a:pt x="251536" y="364439"/>
                </a:lnTo>
                <a:lnTo>
                  <a:pt x="258826" y="363728"/>
                </a:lnTo>
                <a:lnTo>
                  <a:pt x="321310" y="363728"/>
                </a:lnTo>
                <a:lnTo>
                  <a:pt x="328041" y="358775"/>
                </a:lnTo>
                <a:lnTo>
                  <a:pt x="344805" y="246888"/>
                </a:lnTo>
                <a:lnTo>
                  <a:pt x="391795" y="246888"/>
                </a:lnTo>
                <a:lnTo>
                  <a:pt x="391795" y="357886"/>
                </a:lnTo>
                <a:lnTo>
                  <a:pt x="398780" y="363728"/>
                </a:lnTo>
                <a:lnTo>
                  <a:pt x="478790" y="363728"/>
                </a:lnTo>
                <a:lnTo>
                  <a:pt x="485775" y="357886"/>
                </a:lnTo>
                <a:lnTo>
                  <a:pt x="485775" y="343535"/>
                </a:lnTo>
                <a:lnTo>
                  <a:pt x="478790" y="337693"/>
                </a:lnTo>
                <a:lnTo>
                  <a:pt x="423164" y="337693"/>
                </a:lnTo>
                <a:lnTo>
                  <a:pt x="423164" y="246888"/>
                </a:lnTo>
                <a:lnTo>
                  <a:pt x="420687" y="236791"/>
                </a:lnTo>
                <a:lnTo>
                  <a:pt x="413956" y="228561"/>
                </a:lnTo>
                <a:lnTo>
                  <a:pt x="403974" y="223012"/>
                </a:lnTo>
                <a:lnTo>
                  <a:pt x="391795" y="220980"/>
                </a:lnTo>
                <a:lnTo>
                  <a:pt x="344805" y="220980"/>
                </a:lnTo>
                <a:lnTo>
                  <a:pt x="313436" y="245999"/>
                </a:lnTo>
                <a:lnTo>
                  <a:pt x="299593" y="337693"/>
                </a:lnTo>
                <a:lnTo>
                  <a:pt x="258826" y="337693"/>
                </a:lnTo>
                <a:lnTo>
                  <a:pt x="218478" y="349935"/>
                </a:lnTo>
                <a:lnTo>
                  <a:pt x="6731" y="585343"/>
                </a:lnTo>
                <a:lnTo>
                  <a:pt x="0" y="601218"/>
                </a:lnTo>
                <a:lnTo>
                  <a:pt x="0" y="713867"/>
                </a:lnTo>
                <a:lnTo>
                  <a:pt x="6146" y="739127"/>
                </a:lnTo>
                <a:lnTo>
                  <a:pt x="22936" y="759752"/>
                </a:lnTo>
                <a:lnTo>
                  <a:pt x="47840" y="773671"/>
                </a:lnTo>
                <a:lnTo>
                  <a:pt x="78359" y="778764"/>
                </a:lnTo>
                <a:lnTo>
                  <a:pt x="861949" y="778764"/>
                </a:lnTo>
                <a:lnTo>
                  <a:pt x="892454" y="773671"/>
                </a:lnTo>
                <a:lnTo>
                  <a:pt x="917359" y="759752"/>
                </a:lnTo>
                <a:lnTo>
                  <a:pt x="934148" y="739127"/>
                </a:lnTo>
                <a:lnTo>
                  <a:pt x="940308" y="713867"/>
                </a:lnTo>
                <a:lnTo>
                  <a:pt x="940308" y="60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430381" y="7560570"/>
            <a:ext cx="1123315" cy="1112697"/>
            <a:chOff x="8993318" y="4511040"/>
            <a:chExt cx="1123315" cy="902335"/>
          </a:xfrm>
        </p:grpSpPr>
        <p:sp>
          <p:nvSpPr>
            <p:cNvPr id="7" name="object 7"/>
            <p:cNvSpPr/>
            <p:nvPr/>
          </p:nvSpPr>
          <p:spPr>
            <a:xfrm>
              <a:off x="8993315" y="4511040"/>
              <a:ext cx="1123315" cy="902335"/>
            </a:xfrm>
            <a:custGeom>
              <a:avLst/>
              <a:gdLst/>
              <a:ahLst/>
              <a:cxnLst/>
              <a:rect l="l" t="t" r="r" b="b"/>
              <a:pathLst>
                <a:path w="1123315" h="902335">
                  <a:moveTo>
                    <a:pt x="1041209" y="83947"/>
                  </a:moveTo>
                  <a:lnTo>
                    <a:pt x="1039939" y="79756"/>
                  </a:lnTo>
                  <a:lnTo>
                    <a:pt x="1036891" y="76327"/>
                  </a:lnTo>
                  <a:lnTo>
                    <a:pt x="1031328" y="72237"/>
                  </a:lnTo>
                  <a:lnTo>
                    <a:pt x="1024572" y="70281"/>
                  </a:lnTo>
                  <a:lnTo>
                    <a:pt x="1017422" y="70599"/>
                  </a:lnTo>
                  <a:lnTo>
                    <a:pt x="1010729" y="73279"/>
                  </a:lnTo>
                  <a:lnTo>
                    <a:pt x="698055" y="273812"/>
                  </a:lnTo>
                  <a:lnTo>
                    <a:pt x="690956" y="276821"/>
                  </a:lnTo>
                  <a:lnTo>
                    <a:pt x="683260" y="277825"/>
                  </a:lnTo>
                  <a:lnTo>
                    <a:pt x="675551" y="276821"/>
                  </a:lnTo>
                  <a:lnTo>
                    <a:pt x="668464" y="273812"/>
                  </a:lnTo>
                  <a:lnTo>
                    <a:pt x="355917" y="73279"/>
                  </a:lnTo>
                  <a:lnTo>
                    <a:pt x="349275" y="70586"/>
                  </a:lnTo>
                  <a:lnTo>
                    <a:pt x="326097" y="88061"/>
                  </a:lnTo>
                  <a:lnTo>
                    <a:pt x="328396" y="93814"/>
                  </a:lnTo>
                  <a:lnTo>
                    <a:pt x="333311" y="98552"/>
                  </a:lnTo>
                  <a:lnTo>
                    <a:pt x="645858" y="298958"/>
                  </a:lnTo>
                  <a:lnTo>
                    <a:pt x="663790" y="306755"/>
                  </a:lnTo>
                  <a:lnTo>
                    <a:pt x="683260" y="309346"/>
                  </a:lnTo>
                  <a:lnTo>
                    <a:pt x="702716" y="306755"/>
                  </a:lnTo>
                  <a:lnTo>
                    <a:pt x="720661" y="298958"/>
                  </a:lnTo>
                  <a:lnTo>
                    <a:pt x="1037272" y="96012"/>
                  </a:lnTo>
                  <a:lnTo>
                    <a:pt x="1039812" y="92202"/>
                  </a:lnTo>
                  <a:lnTo>
                    <a:pt x="1041209" y="83947"/>
                  </a:lnTo>
                  <a:close/>
                </a:path>
                <a:path w="1123315" h="902335">
                  <a:moveTo>
                    <a:pt x="1122997" y="40386"/>
                  </a:moveTo>
                  <a:lnTo>
                    <a:pt x="1120902" y="31623"/>
                  </a:lnTo>
                  <a:lnTo>
                    <a:pt x="1119251" y="24650"/>
                  </a:lnTo>
                  <a:lnTo>
                    <a:pt x="1109027" y="11811"/>
                  </a:lnTo>
                  <a:lnTo>
                    <a:pt x="1093851" y="3175"/>
                  </a:lnTo>
                  <a:lnTo>
                    <a:pt x="1085532" y="1765"/>
                  </a:lnTo>
                  <a:lnTo>
                    <a:pt x="1085532" y="38100"/>
                  </a:lnTo>
                  <a:lnTo>
                    <a:pt x="1085532" y="534924"/>
                  </a:lnTo>
                  <a:lnTo>
                    <a:pt x="1080833" y="538734"/>
                  </a:lnTo>
                  <a:lnTo>
                    <a:pt x="309689" y="538734"/>
                  </a:lnTo>
                  <a:lnTo>
                    <a:pt x="275729" y="501713"/>
                  </a:lnTo>
                  <a:lnTo>
                    <a:pt x="241744" y="453390"/>
                  </a:lnTo>
                  <a:lnTo>
                    <a:pt x="237426" y="446786"/>
                  </a:lnTo>
                  <a:lnTo>
                    <a:pt x="239585" y="438531"/>
                  </a:lnTo>
                  <a:lnTo>
                    <a:pt x="312737" y="390525"/>
                  </a:lnTo>
                  <a:lnTo>
                    <a:pt x="326529" y="377113"/>
                  </a:lnTo>
                  <a:lnTo>
                    <a:pt x="333400" y="360908"/>
                  </a:lnTo>
                  <a:lnTo>
                    <a:pt x="333171" y="351536"/>
                  </a:lnTo>
                  <a:lnTo>
                    <a:pt x="333057" y="346583"/>
                  </a:lnTo>
                  <a:lnTo>
                    <a:pt x="332981" y="343700"/>
                  </a:lnTo>
                  <a:lnTo>
                    <a:pt x="324929" y="327279"/>
                  </a:lnTo>
                  <a:lnTo>
                    <a:pt x="280352" y="270891"/>
                  </a:lnTo>
                  <a:lnTo>
                    <a:pt x="280352" y="223393"/>
                  </a:lnTo>
                  <a:lnTo>
                    <a:pt x="280352" y="38100"/>
                  </a:lnTo>
                  <a:lnTo>
                    <a:pt x="281495" y="35814"/>
                  </a:lnTo>
                  <a:lnTo>
                    <a:pt x="285305" y="32512"/>
                  </a:lnTo>
                  <a:lnTo>
                    <a:pt x="287972" y="31623"/>
                  </a:lnTo>
                  <a:lnTo>
                    <a:pt x="1078039" y="31623"/>
                  </a:lnTo>
                  <a:lnTo>
                    <a:pt x="1080579" y="32512"/>
                  </a:lnTo>
                  <a:lnTo>
                    <a:pt x="1082611" y="34163"/>
                  </a:lnTo>
                  <a:lnTo>
                    <a:pt x="1084516" y="35814"/>
                  </a:lnTo>
                  <a:lnTo>
                    <a:pt x="1085532" y="38100"/>
                  </a:lnTo>
                  <a:lnTo>
                    <a:pt x="1085532" y="1765"/>
                  </a:lnTo>
                  <a:lnTo>
                    <a:pt x="1075245" y="0"/>
                  </a:lnTo>
                  <a:lnTo>
                    <a:pt x="290639" y="0"/>
                  </a:lnTo>
                  <a:lnTo>
                    <a:pt x="272097" y="3175"/>
                  </a:lnTo>
                  <a:lnTo>
                    <a:pt x="256946" y="11811"/>
                  </a:lnTo>
                  <a:lnTo>
                    <a:pt x="246697" y="24650"/>
                  </a:lnTo>
                  <a:lnTo>
                    <a:pt x="242887" y="40386"/>
                  </a:lnTo>
                  <a:lnTo>
                    <a:pt x="242887" y="223393"/>
                  </a:lnTo>
                  <a:lnTo>
                    <a:pt x="215671" y="188760"/>
                  </a:lnTo>
                  <a:lnTo>
                    <a:pt x="207073" y="177800"/>
                  </a:lnTo>
                  <a:lnTo>
                    <a:pt x="192036" y="164922"/>
                  </a:lnTo>
                  <a:lnTo>
                    <a:pt x="173037" y="157975"/>
                  </a:lnTo>
                  <a:lnTo>
                    <a:pt x="152311" y="157391"/>
                  </a:lnTo>
                  <a:lnTo>
                    <a:pt x="132143" y="163576"/>
                  </a:lnTo>
                  <a:lnTo>
                    <a:pt x="58356" y="201168"/>
                  </a:lnTo>
                  <a:lnTo>
                    <a:pt x="27406" y="224193"/>
                  </a:lnTo>
                  <a:lnTo>
                    <a:pt x="2908" y="279514"/>
                  </a:lnTo>
                  <a:lnTo>
                    <a:pt x="0" y="306616"/>
                  </a:lnTo>
                  <a:lnTo>
                    <a:pt x="1054" y="336753"/>
                  </a:lnTo>
                  <a:lnTo>
                    <a:pt x="18288" y="406234"/>
                  </a:lnTo>
                  <a:lnTo>
                    <a:pt x="36106" y="445655"/>
                  </a:lnTo>
                  <a:lnTo>
                    <a:pt x="61150" y="488226"/>
                  </a:lnTo>
                  <a:lnTo>
                    <a:pt x="94234" y="533996"/>
                  </a:lnTo>
                  <a:lnTo>
                    <a:pt x="136169" y="582980"/>
                  </a:lnTo>
                  <a:lnTo>
                    <a:pt x="187769" y="635228"/>
                  </a:lnTo>
                  <a:lnTo>
                    <a:pt x="249872" y="690753"/>
                  </a:lnTo>
                  <a:lnTo>
                    <a:pt x="307530" y="737171"/>
                  </a:lnTo>
                  <a:lnTo>
                    <a:pt x="362204" y="776732"/>
                  </a:lnTo>
                  <a:lnTo>
                    <a:pt x="413918" y="809917"/>
                  </a:lnTo>
                  <a:lnTo>
                    <a:pt x="462699" y="837171"/>
                  </a:lnTo>
                  <a:lnTo>
                    <a:pt x="508584" y="858964"/>
                  </a:lnTo>
                  <a:lnTo>
                    <a:pt x="551586" y="875766"/>
                  </a:lnTo>
                  <a:lnTo>
                    <a:pt x="591731" y="888034"/>
                  </a:lnTo>
                  <a:lnTo>
                    <a:pt x="629069" y="896213"/>
                  </a:lnTo>
                  <a:lnTo>
                    <a:pt x="695388" y="902208"/>
                  </a:lnTo>
                  <a:lnTo>
                    <a:pt x="712965" y="901788"/>
                  </a:lnTo>
                  <a:lnTo>
                    <a:pt x="764857" y="894588"/>
                  </a:lnTo>
                  <a:lnTo>
                    <a:pt x="801687" y="878890"/>
                  </a:lnTo>
                  <a:lnTo>
                    <a:pt x="873315" y="790321"/>
                  </a:lnTo>
                  <a:lnTo>
                    <a:pt x="880643" y="773277"/>
                  </a:lnTo>
                  <a:lnTo>
                    <a:pt x="880211" y="762749"/>
                  </a:lnTo>
                  <a:lnTo>
                    <a:pt x="880084" y="759625"/>
                  </a:lnTo>
                  <a:lnTo>
                    <a:pt x="879995" y="757529"/>
                  </a:lnTo>
                  <a:lnTo>
                    <a:pt x="879932" y="755802"/>
                  </a:lnTo>
                  <a:lnTo>
                    <a:pt x="871715" y="739762"/>
                  </a:lnTo>
                  <a:lnTo>
                    <a:pt x="856551" y="727075"/>
                  </a:lnTo>
                  <a:lnTo>
                    <a:pt x="843534" y="719747"/>
                  </a:lnTo>
                  <a:lnTo>
                    <a:pt x="843534" y="768426"/>
                  </a:lnTo>
                  <a:lnTo>
                    <a:pt x="841184" y="773938"/>
                  </a:lnTo>
                  <a:lnTo>
                    <a:pt x="796861" y="836422"/>
                  </a:lnTo>
                  <a:lnTo>
                    <a:pt x="754951" y="863981"/>
                  </a:lnTo>
                  <a:lnTo>
                    <a:pt x="699998" y="870585"/>
                  </a:lnTo>
                  <a:lnTo>
                    <a:pt x="667423" y="869442"/>
                  </a:lnTo>
                  <a:lnTo>
                    <a:pt x="591781" y="855027"/>
                  </a:lnTo>
                  <a:lnTo>
                    <a:pt x="548589" y="840473"/>
                  </a:lnTo>
                  <a:lnTo>
                    <a:pt x="501726" y="820153"/>
                  </a:lnTo>
                  <a:lnTo>
                    <a:pt x="451142" y="793419"/>
                  </a:lnTo>
                  <a:lnTo>
                    <a:pt x="396773" y="759625"/>
                  </a:lnTo>
                  <a:lnTo>
                    <a:pt x="338543" y="718134"/>
                  </a:lnTo>
                  <a:lnTo>
                    <a:pt x="276415" y="668274"/>
                  </a:lnTo>
                  <a:lnTo>
                    <a:pt x="212153" y="610679"/>
                  </a:lnTo>
                  <a:lnTo>
                    <a:pt x="159740" y="557072"/>
                  </a:lnTo>
                  <a:lnTo>
                    <a:pt x="118173" y="507390"/>
                  </a:lnTo>
                  <a:lnTo>
                    <a:pt x="86474" y="461645"/>
                  </a:lnTo>
                  <a:lnTo>
                    <a:pt x="63461" y="419544"/>
                  </a:lnTo>
                  <a:lnTo>
                    <a:pt x="48285" y="381241"/>
                  </a:lnTo>
                  <a:lnTo>
                    <a:pt x="37198" y="315493"/>
                  </a:lnTo>
                  <a:lnTo>
                    <a:pt x="39255" y="287921"/>
                  </a:lnTo>
                  <a:lnTo>
                    <a:pt x="57289" y="243357"/>
                  </a:lnTo>
                  <a:lnTo>
                    <a:pt x="151574" y="190754"/>
                  </a:lnTo>
                  <a:lnTo>
                    <a:pt x="158089" y="188760"/>
                  </a:lnTo>
                  <a:lnTo>
                    <a:pt x="164795" y="188963"/>
                  </a:lnTo>
                  <a:lnTo>
                    <a:pt x="298894" y="351536"/>
                  </a:lnTo>
                  <a:lnTo>
                    <a:pt x="223583" y="408940"/>
                  </a:lnTo>
                  <a:lnTo>
                    <a:pt x="210261" y="421398"/>
                  </a:lnTo>
                  <a:lnTo>
                    <a:pt x="203136" y="436575"/>
                  </a:lnTo>
                  <a:lnTo>
                    <a:pt x="202577" y="452882"/>
                  </a:lnTo>
                  <a:lnTo>
                    <a:pt x="208978" y="468757"/>
                  </a:lnTo>
                  <a:lnTo>
                    <a:pt x="252869" y="529209"/>
                  </a:lnTo>
                  <a:lnTo>
                    <a:pt x="288086" y="566102"/>
                  </a:lnTo>
                  <a:lnTo>
                    <a:pt x="341058" y="613664"/>
                  </a:lnTo>
                  <a:lnTo>
                    <a:pt x="397370" y="658482"/>
                  </a:lnTo>
                  <a:lnTo>
                    <a:pt x="441020" y="688276"/>
                  </a:lnTo>
                  <a:lnTo>
                    <a:pt x="475157" y="707605"/>
                  </a:lnTo>
                  <a:lnTo>
                    <a:pt x="512508" y="725297"/>
                  </a:lnTo>
                  <a:lnTo>
                    <a:pt x="531266" y="730732"/>
                  </a:lnTo>
                  <a:lnTo>
                    <a:pt x="550545" y="730288"/>
                  </a:lnTo>
                  <a:lnTo>
                    <a:pt x="568477" y="724268"/>
                  </a:lnTo>
                  <a:lnTo>
                    <a:pt x="583247" y="712978"/>
                  </a:lnTo>
                  <a:lnTo>
                    <a:pt x="595718" y="699427"/>
                  </a:lnTo>
                  <a:lnTo>
                    <a:pt x="634682" y="657098"/>
                  </a:lnTo>
                  <a:lnTo>
                    <a:pt x="639826" y="653288"/>
                  </a:lnTo>
                  <a:lnTo>
                    <a:pt x="646049" y="651408"/>
                  </a:lnTo>
                  <a:lnTo>
                    <a:pt x="652640" y="651548"/>
                  </a:lnTo>
                  <a:lnTo>
                    <a:pt x="835723" y="753364"/>
                  </a:lnTo>
                  <a:lnTo>
                    <a:pt x="843534" y="768426"/>
                  </a:lnTo>
                  <a:lnTo>
                    <a:pt x="843534" y="719747"/>
                  </a:lnTo>
                  <a:lnTo>
                    <a:pt x="722350" y="651408"/>
                  </a:lnTo>
                  <a:lnTo>
                    <a:pt x="679767" y="627380"/>
                  </a:lnTo>
                  <a:lnTo>
                    <a:pt x="660374" y="620547"/>
                  </a:lnTo>
                  <a:lnTo>
                    <a:pt x="640041" y="620191"/>
                  </a:lnTo>
                  <a:lnTo>
                    <a:pt x="620903" y="626008"/>
                  </a:lnTo>
                  <a:lnTo>
                    <a:pt x="605091" y="637667"/>
                  </a:lnTo>
                  <a:lnTo>
                    <a:pt x="553656" y="693547"/>
                  </a:lnTo>
                  <a:lnTo>
                    <a:pt x="548855" y="697230"/>
                  </a:lnTo>
                  <a:lnTo>
                    <a:pt x="543064" y="699223"/>
                  </a:lnTo>
                  <a:lnTo>
                    <a:pt x="536803" y="699427"/>
                  </a:lnTo>
                  <a:lnTo>
                    <a:pt x="530669" y="697738"/>
                  </a:lnTo>
                  <a:lnTo>
                    <a:pt x="494715" y="680618"/>
                  </a:lnTo>
                  <a:lnTo>
                    <a:pt x="421195" y="634022"/>
                  </a:lnTo>
                  <a:lnTo>
                    <a:pt x="367601" y="591312"/>
                  </a:lnTo>
                  <a:lnTo>
                    <a:pt x="343471" y="570357"/>
                  </a:lnTo>
                  <a:lnTo>
                    <a:pt x="1075245" y="570357"/>
                  </a:lnTo>
                  <a:lnTo>
                    <a:pt x="1093774" y="567194"/>
                  </a:lnTo>
                  <a:lnTo>
                    <a:pt x="1108925" y="558571"/>
                  </a:lnTo>
                  <a:lnTo>
                    <a:pt x="1119174" y="545769"/>
                  </a:lnTo>
                  <a:lnTo>
                    <a:pt x="1120889" y="538734"/>
                  </a:lnTo>
                  <a:lnTo>
                    <a:pt x="1122997" y="530098"/>
                  </a:lnTo>
                  <a:lnTo>
                    <a:pt x="1122997" y="403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9260" y="4806696"/>
              <a:ext cx="228552" cy="2057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5416" y="4806680"/>
              <a:ext cx="228615" cy="20572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90072" y="1494676"/>
            <a:ext cx="1563624" cy="111269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30149" y="7530229"/>
            <a:ext cx="201929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pc="-25" dirty="0"/>
              <a:t>26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6750" y="294819"/>
            <a:ext cx="11096193" cy="848181"/>
          </a:xfrm>
          <a:prstGeom prst="rect">
            <a:avLst/>
          </a:prstGeom>
        </p:spPr>
        <p:txBody>
          <a:bodyPr vert="horz" wrap="square" lIns="0" tIns="352298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dirty="0"/>
              <a:t>Canal</a:t>
            </a:r>
            <a:r>
              <a:rPr spc="-4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lang="es-CO" spc="-40" dirty="0"/>
              <a:t>A</a:t>
            </a:r>
            <a:r>
              <a:rPr dirty="0" err="1"/>
              <a:t>tención</a:t>
            </a:r>
            <a:r>
              <a:rPr spc="-55" dirty="0"/>
              <a:t> </a:t>
            </a:r>
            <a:r>
              <a:rPr spc="-10" dirty="0"/>
              <a:t>CENIT</a:t>
            </a:r>
          </a:p>
        </p:txBody>
      </p:sp>
      <p:sp>
        <p:nvSpPr>
          <p:cNvPr id="4" name="object 4"/>
          <p:cNvSpPr/>
          <p:nvPr/>
        </p:nvSpPr>
        <p:spPr>
          <a:xfrm>
            <a:off x="9435071" y="4904105"/>
            <a:ext cx="1524635" cy="1191895"/>
          </a:xfrm>
          <a:custGeom>
            <a:avLst/>
            <a:gdLst/>
            <a:ahLst/>
            <a:cxnLst/>
            <a:rect l="l" t="t" r="r" b="b"/>
            <a:pathLst>
              <a:path w="1524634" h="1191895">
                <a:moveTo>
                  <a:pt x="752830" y="409765"/>
                </a:moveTo>
                <a:lnTo>
                  <a:pt x="750481" y="402247"/>
                </a:lnTo>
                <a:lnTo>
                  <a:pt x="744740" y="395732"/>
                </a:lnTo>
                <a:lnTo>
                  <a:pt x="736523" y="391528"/>
                </a:lnTo>
                <a:lnTo>
                  <a:pt x="727290" y="390144"/>
                </a:lnTo>
                <a:lnTo>
                  <a:pt x="718070" y="391629"/>
                </a:lnTo>
                <a:lnTo>
                  <a:pt x="709942" y="395986"/>
                </a:lnTo>
                <a:lnTo>
                  <a:pt x="450354" y="626110"/>
                </a:lnTo>
                <a:lnTo>
                  <a:pt x="445020" y="633222"/>
                </a:lnTo>
                <a:lnTo>
                  <a:pt x="443496" y="641159"/>
                </a:lnTo>
                <a:lnTo>
                  <a:pt x="445668" y="649008"/>
                </a:lnTo>
                <a:lnTo>
                  <a:pt x="451497" y="655828"/>
                </a:lnTo>
                <a:lnTo>
                  <a:pt x="460095" y="660171"/>
                </a:lnTo>
                <a:lnTo>
                  <a:pt x="469696" y="661403"/>
                </a:lnTo>
                <a:lnTo>
                  <a:pt x="479196" y="659561"/>
                </a:lnTo>
                <a:lnTo>
                  <a:pt x="487438" y="654685"/>
                </a:lnTo>
                <a:lnTo>
                  <a:pt x="747026" y="424561"/>
                </a:lnTo>
                <a:lnTo>
                  <a:pt x="751700" y="417487"/>
                </a:lnTo>
                <a:lnTo>
                  <a:pt x="752830" y="409765"/>
                </a:lnTo>
                <a:close/>
              </a:path>
              <a:path w="1524634" h="1191895">
                <a:moveTo>
                  <a:pt x="1412735" y="641273"/>
                </a:moveTo>
                <a:lnTo>
                  <a:pt x="1145806" y="396748"/>
                </a:lnTo>
                <a:lnTo>
                  <a:pt x="1128128" y="390144"/>
                </a:lnTo>
                <a:lnTo>
                  <a:pt x="1118527" y="391401"/>
                </a:lnTo>
                <a:lnTo>
                  <a:pt x="1109992" y="395732"/>
                </a:lnTo>
                <a:lnTo>
                  <a:pt x="1104087" y="402488"/>
                </a:lnTo>
                <a:lnTo>
                  <a:pt x="1101877" y="410298"/>
                </a:lnTo>
                <a:lnTo>
                  <a:pt x="1103401" y="418223"/>
                </a:lnTo>
                <a:lnTo>
                  <a:pt x="1108722" y="425323"/>
                </a:lnTo>
                <a:lnTo>
                  <a:pt x="1368818" y="654812"/>
                </a:lnTo>
                <a:lnTo>
                  <a:pt x="1376997" y="659625"/>
                </a:lnTo>
                <a:lnTo>
                  <a:pt x="1386484" y="661416"/>
                </a:lnTo>
                <a:lnTo>
                  <a:pt x="1396085" y="660171"/>
                </a:lnTo>
                <a:lnTo>
                  <a:pt x="1404632" y="655828"/>
                </a:lnTo>
                <a:lnTo>
                  <a:pt x="1410525" y="649084"/>
                </a:lnTo>
                <a:lnTo>
                  <a:pt x="1412735" y="641273"/>
                </a:lnTo>
                <a:close/>
              </a:path>
              <a:path w="1524634" h="1191895">
                <a:moveTo>
                  <a:pt x="1413395" y="109728"/>
                </a:moveTo>
                <a:lnTo>
                  <a:pt x="1411617" y="104140"/>
                </a:lnTo>
                <a:lnTo>
                  <a:pt x="1407553" y="99695"/>
                </a:lnTo>
                <a:lnTo>
                  <a:pt x="1399971" y="94246"/>
                </a:lnTo>
                <a:lnTo>
                  <a:pt x="1390764" y="91681"/>
                </a:lnTo>
                <a:lnTo>
                  <a:pt x="1381061" y="92151"/>
                </a:lnTo>
                <a:lnTo>
                  <a:pt x="1371993" y="95758"/>
                </a:lnTo>
                <a:lnTo>
                  <a:pt x="947432" y="361315"/>
                </a:lnTo>
                <a:lnTo>
                  <a:pt x="937780" y="365315"/>
                </a:lnTo>
                <a:lnTo>
                  <a:pt x="927303" y="366649"/>
                </a:lnTo>
                <a:lnTo>
                  <a:pt x="916813" y="365315"/>
                </a:lnTo>
                <a:lnTo>
                  <a:pt x="907173" y="361315"/>
                </a:lnTo>
                <a:lnTo>
                  <a:pt x="482739" y="95758"/>
                </a:lnTo>
                <a:lnTo>
                  <a:pt x="473646" y="92087"/>
                </a:lnTo>
                <a:lnTo>
                  <a:pt x="442201" y="115239"/>
                </a:lnTo>
                <a:lnTo>
                  <a:pt x="445338" y="122859"/>
                </a:lnTo>
                <a:lnTo>
                  <a:pt x="452005" y="129159"/>
                </a:lnTo>
                <a:lnTo>
                  <a:pt x="876439" y="394589"/>
                </a:lnTo>
                <a:lnTo>
                  <a:pt x="900823" y="404952"/>
                </a:lnTo>
                <a:lnTo>
                  <a:pt x="927303" y="408406"/>
                </a:lnTo>
                <a:lnTo>
                  <a:pt x="953770" y="404952"/>
                </a:lnTo>
                <a:lnTo>
                  <a:pt x="978166" y="394589"/>
                </a:lnTo>
                <a:lnTo>
                  <a:pt x="1408061" y="125730"/>
                </a:lnTo>
                <a:lnTo>
                  <a:pt x="1411617" y="120777"/>
                </a:lnTo>
                <a:lnTo>
                  <a:pt x="1413395" y="109728"/>
                </a:lnTo>
                <a:close/>
              </a:path>
              <a:path w="1524634" h="1191895">
                <a:moveTo>
                  <a:pt x="1524012" y="53340"/>
                </a:moveTo>
                <a:lnTo>
                  <a:pt x="1521167" y="41783"/>
                </a:lnTo>
                <a:lnTo>
                  <a:pt x="1518907" y="32588"/>
                </a:lnTo>
                <a:lnTo>
                  <a:pt x="1505000" y="15633"/>
                </a:lnTo>
                <a:lnTo>
                  <a:pt x="1484414" y="4191"/>
                </a:lnTo>
                <a:lnTo>
                  <a:pt x="1473212" y="2336"/>
                </a:lnTo>
                <a:lnTo>
                  <a:pt x="1473212" y="50292"/>
                </a:lnTo>
                <a:lnTo>
                  <a:pt x="1473085" y="706501"/>
                </a:lnTo>
                <a:lnTo>
                  <a:pt x="1466862" y="711581"/>
                </a:lnTo>
                <a:lnTo>
                  <a:pt x="420382" y="711581"/>
                </a:lnTo>
                <a:lnTo>
                  <a:pt x="374357" y="662724"/>
                </a:lnTo>
                <a:lnTo>
                  <a:pt x="335673" y="609854"/>
                </a:lnTo>
                <a:lnTo>
                  <a:pt x="325513" y="592023"/>
                </a:lnTo>
                <a:lnTo>
                  <a:pt x="325793" y="585050"/>
                </a:lnTo>
                <a:lnTo>
                  <a:pt x="328980" y="578573"/>
                </a:lnTo>
                <a:lnTo>
                  <a:pt x="334911" y="573278"/>
                </a:lnTo>
                <a:lnTo>
                  <a:pt x="424700" y="515747"/>
                </a:lnTo>
                <a:lnTo>
                  <a:pt x="443382" y="498132"/>
                </a:lnTo>
                <a:lnTo>
                  <a:pt x="452551" y="476999"/>
                </a:lnTo>
                <a:lnTo>
                  <a:pt x="452462" y="470052"/>
                </a:lnTo>
                <a:lnTo>
                  <a:pt x="452081" y="455549"/>
                </a:lnTo>
                <a:lnTo>
                  <a:pt x="452031" y="454063"/>
                </a:lnTo>
                <a:lnTo>
                  <a:pt x="441083" y="432435"/>
                </a:lnTo>
                <a:lnTo>
                  <a:pt x="380758" y="357759"/>
                </a:lnTo>
                <a:lnTo>
                  <a:pt x="380720" y="295021"/>
                </a:lnTo>
                <a:lnTo>
                  <a:pt x="380631" y="50292"/>
                </a:lnTo>
                <a:lnTo>
                  <a:pt x="382155" y="47371"/>
                </a:lnTo>
                <a:lnTo>
                  <a:pt x="384822" y="45212"/>
                </a:lnTo>
                <a:lnTo>
                  <a:pt x="387362" y="43053"/>
                </a:lnTo>
                <a:lnTo>
                  <a:pt x="390918" y="41783"/>
                </a:lnTo>
                <a:lnTo>
                  <a:pt x="1462925" y="41783"/>
                </a:lnTo>
                <a:lnTo>
                  <a:pt x="1466481" y="43053"/>
                </a:lnTo>
                <a:lnTo>
                  <a:pt x="1471815" y="47371"/>
                </a:lnTo>
                <a:lnTo>
                  <a:pt x="1473212" y="50292"/>
                </a:lnTo>
                <a:lnTo>
                  <a:pt x="1473212" y="2336"/>
                </a:lnTo>
                <a:lnTo>
                  <a:pt x="1459242" y="0"/>
                </a:lnTo>
                <a:lnTo>
                  <a:pt x="394728" y="0"/>
                </a:lnTo>
                <a:lnTo>
                  <a:pt x="369493" y="4191"/>
                </a:lnTo>
                <a:lnTo>
                  <a:pt x="348907" y="15633"/>
                </a:lnTo>
                <a:lnTo>
                  <a:pt x="335038" y="32588"/>
                </a:lnTo>
                <a:lnTo>
                  <a:pt x="329958" y="53340"/>
                </a:lnTo>
                <a:lnTo>
                  <a:pt x="329958" y="295021"/>
                </a:lnTo>
                <a:lnTo>
                  <a:pt x="292887" y="249377"/>
                </a:lnTo>
                <a:lnTo>
                  <a:pt x="281190" y="234950"/>
                </a:lnTo>
                <a:lnTo>
                  <a:pt x="260794" y="217932"/>
                </a:lnTo>
                <a:lnTo>
                  <a:pt x="235000" y="208749"/>
                </a:lnTo>
                <a:lnTo>
                  <a:pt x="206908" y="207975"/>
                </a:lnTo>
                <a:lnTo>
                  <a:pt x="179590" y="216154"/>
                </a:lnTo>
                <a:lnTo>
                  <a:pt x="79514" y="265684"/>
                </a:lnTo>
                <a:lnTo>
                  <a:pt x="37439" y="296164"/>
                </a:lnTo>
                <a:lnTo>
                  <a:pt x="12331" y="337312"/>
                </a:lnTo>
                <a:lnTo>
                  <a:pt x="1676" y="385394"/>
                </a:lnTo>
                <a:lnTo>
                  <a:pt x="0" y="412635"/>
                </a:lnTo>
                <a:lnTo>
                  <a:pt x="1320" y="442023"/>
                </a:lnTo>
                <a:lnTo>
                  <a:pt x="14744" y="507352"/>
                </a:lnTo>
                <a:lnTo>
                  <a:pt x="27724" y="543318"/>
                </a:lnTo>
                <a:lnTo>
                  <a:pt x="45453" y="581507"/>
                </a:lnTo>
                <a:lnTo>
                  <a:pt x="68364" y="621944"/>
                </a:lnTo>
                <a:lnTo>
                  <a:pt x="96913" y="664629"/>
                </a:lnTo>
                <a:lnTo>
                  <a:pt x="131533" y="709587"/>
                </a:lnTo>
                <a:lnTo>
                  <a:pt x="172643" y="756843"/>
                </a:lnTo>
                <a:lnTo>
                  <a:pt x="220687" y="806399"/>
                </a:lnTo>
                <a:lnTo>
                  <a:pt x="276110" y="858278"/>
                </a:lnTo>
                <a:lnTo>
                  <a:pt x="339356" y="912495"/>
                </a:lnTo>
                <a:lnTo>
                  <a:pt x="395630" y="957211"/>
                </a:lnTo>
                <a:lnTo>
                  <a:pt x="449834" y="997229"/>
                </a:lnTo>
                <a:lnTo>
                  <a:pt x="501992" y="1032776"/>
                </a:lnTo>
                <a:lnTo>
                  <a:pt x="552094" y="1064056"/>
                </a:lnTo>
                <a:lnTo>
                  <a:pt x="600189" y="1091323"/>
                </a:lnTo>
                <a:lnTo>
                  <a:pt x="646252" y="1114767"/>
                </a:lnTo>
                <a:lnTo>
                  <a:pt x="690321" y="1134618"/>
                </a:lnTo>
                <a:lnTo>
                  <a:pt x="732383" y="1151115"/>
                </a:lnTo>
                <a:lnTo>
                  <a:pt x="772490" y="1164463"/>
                </a:lnTo>
                <a:lnTo>
                  <a:pt x="810615" y="1174889"/>
                </a:lnTo>
                <a:lnTo>
                  <a:pt x="881037" y="1187843"/>
                </a:lnTo>
                <a:lnTo>
                  <a:pt x="943749" y="1191768"/>
                </a:lnTo>
                <a:lnTo>
                  <a:pt x="967613" y="1191209"/>
                </a:lnTo>
                <a:lnTo>
                  <a:pt x="1014818" y="1186116"/>
                </a:lnTo>
                <a:lnTo>
                  <a:pt x="1064361" y="1173251"/>
                </a:lnTo>
                <a:lnTo>
                  <a:pt x="1102309" y="1150048"/>
                </a:lnTo>
                <a:lnTo>
                  <a:pt x="1108506" y="1145286"/>
                </a:lnTo>
                <a:lnTo>
                  <a:pt x="1125105" y="1126490"/>
                </a:lnTo>
                <a:lnTo>
                  <a:pt x="1185303" y="1043952"/>
                </a:lnTo>
                <a:lnTo>
                  <a:pt x="1195171" y="1021461"/>
                </a:lnTo>
                <a:lnTo>
                  <a:pt x="1194295" y="1000645"/>
                </a:lnTo>
                <a:lnTo>
                  <a:pt x="1194206" y="998347"/>
                </a:lnTo>
                <a:lnTo>
                  <a:pt x="1183068" y="977150"/>
                </a:lnTo>
                <a:lnTo>
                  <a:pt x="1162443" y="960374"/>
                </a:lnTo>
                <a:lnTo>
                  <a:pt x="1144828" y="950722"/>
                </a:lnTo>
                <a:lnTo>
                  <a:pt x="1144828" y="1015034"/>
                </a:lnTo>
                <a:lnTo>
                  <a:pt x="1141615" y="1022350"/>
                </a:lnTo>
                <a:lnTo>
                  <a:pt x="1081544" y="1104900"/>
                </a:lnTo>
                <a:lnTo>
                  <a:pt x="1041831" y="1135672"/>
                </a:lnTo>
                <a:lnTo>
                  <a:pt x="999413" y="1145959"/>
                </a:lnTo>
                <a:lnTo>
                  <a:pt x="941603" y="1150048"/>
                </a:lnTo>
                <a:lnTo>
                  <a:pt x="908964" y="1148727"/>
                </a:lnTo>
                <a:lnTo>
                  <a:pt x="836053" y="1137691"/>
                </a:lnTo>
                <a:lnTo>
                  <a:pt x="795705" y="1127302"/>
                </a:lnTo>
                <a:lnTo>
                  <a:pt x="752729" y="1113205"/>
                </a:lnTo>
                <a:lnTo>
                  <a:pt x="707085" y="1095082"/>
                </a:lnTo>
                <a:lnTo>
                  <a:pt x="658736" y="1072578"/>
                </a:lnTo>
                <a:lnTo>
                  <a:pt x="607644" y="1045375"/>
                </a:lnTo>
                <a:lnTo>
                  <a:pt x="553796" y="1013129"/>
                </a:lnTo>
                <a:lnTo>
                  <a:pt x="497141" y="975512"/>
                </a:lnTo>
                <a:lnTo>
                  <a:pt x="437654" y="932167"/>
                </a:lnTo>
                <a:lnTo>
                  <a:pt x="375297" y="882777"/>
                </a:lnTo>
                <a:lnTo>
                  <a:pt x="311302" y="827900"/>
                </a:lnTo>
                <a:lnTo>
                  <a:pt x="255727" y="775703"/>
                </a:lnTo>
                <a:lnTo>
                  <a:pt x="208051" y="726198"/>
                </a:lnTo>
                <a:lnTo>
                  <a:pt x="167779" y="679323"/>
                </a:lnTo>
                <a:lnTo>
                  <a:pt x="134416" y="635050"/>
                </a:lnTo>
                <a:lnTo>
                  <a:pt x="107442" y="593344"/>
                </a:lnTo>
                <a:lnTo>
                  <a:pt x="86360" y="554189"/>
                </a:lnTo>
                <a:lnTo>
                  <a:pt x="70675" y="517537"/>
                </a:lnTo>
                <a:lnTo>
                  <a:pt x="53441" y="451599"/>
                </a:lnTo>
                <a:lnTo>
                  <a:pt x="50888" y="422275"/>
                </a:lnTo>
                <a:lnTo>
                  <a:pt x="51714" y="395300"/>
                </a:lnTo>
                <a:lnTo>
                  <a:pt x="61480" y="348361"/>
                </a:lnTo>
                <a:lnTo>
                  <a:pt x="90551" y="310451"/>
                </a:lnTo>
                <a:lnTo>
                  <a:pt x="205879" y="251968"/>
                </a:lnTo>
                <a:lnTo>
                  <a:pt x="214731" y="249377"/>
                </a:lnTo>
                <a:lnTo>
                  <a:pt x="223862" y="249656"/>
                </a:lnTo>
                <a:lnTo>
                  <a:pt x="398792" y="455549"/>
                </a:lnTo>
                <a:lnTo>
                  <a:pt x="303669" y="540258"/>
                </a:lnTo>
                <a:lnTo>
                  <a:pt x="285597" y="556717"/>
                </a:lnTo>
                <a:lnTo>
                  <a:pt x="275945" y="576694"/>
                </a:lnTo>
                <a:lnTo>
                  <a:pt x="275196" y="598182"/>
                </a:lnTo>
                <a:lnTo>
                  <a:pt x="283857" y="619125"/>
                </a:lnTo>
                <a:lnTo>
                  <a:pt x="307568" y="654240"/>
                </a:lnTo>
                <a:lnTo>
                  <a:pt x="360083" y="717105"/>
                </a:lnTo>
                <a:lnTo>
                  <a:pt x="403402" y="759142"/>
                </a:lnTo>
                <a:lnTo>
                  <a:pt x="463054" y="810641"/>
                </a:lnTo>
                <a:lnTo>
                  <a:pt x="525653" y="859751"/>
                </a:lnTo>
                <a:lnTo>
                  <a:pt x="576719" y="895426"/>
                </a:lnTo>
                <a:lnTo>
                  <a:pt x="618464" y="920724"/>
                </a:lnTo>
                <a:lnTo>
                  <a:pt x="653072" y="938682"/>
                </a:lnTo>
                <a:lnTo>
                  <a:pt x="695718" y="958088"/>
                </a:lnTo>
                <a:lnTo>
                  <a:pt x="721182" y="965301"/>
                </a:lnTo>
                <a:lnTo>
                  <a:pt x="747318" y="964730"/>
                </a:lnTo>
                <a:lnTo>
                  <a:pt x="771626" y="956767"/>
                </a:lnTo>
                <a:lnTo>
                  <a:pt x="791603" y="941832"/>
                </a:lnTo>
                <a:lnTo>
                  <a:pt x="808596" y="923886"/>
                </a:lnTo>
                <a:lnTo>
                  <a:pt x="861453" y="868045"/>
                </a:lnTo>
                <a:lnTo>
                  <a:pt x="868413" y="863003"/>
                </a:lnTo>
                <a:lnTo>
                  <a:pt x="876858" y="860488"/>
                </a:lnTo>
                <a:lnTo>
                  <a:pt x="885863" y="860653"/>
                </a:lnTo>
                <a:lnTo>
                  <a:pt x="894473" y="863600"/>
                </a:lnTo>
                <a:lnTo>
                  <a:pt x="1134249" y="995172"/>
                </a:lnTo>
                <a:lnTo>
                  <a:pt x="1144828" y="1015034"/>
                </a:lnTo>
                <a:lnTo>
                  <a:pt x="1144828" y="950722"/>
                </a:lnTo>
                <a:lnTo>
                  <a:pt x="980313" y="860488"/>
                </a:lnTo>
                <a:lnTo>
                  <a:pt x="922540" y="828802"/>
                </a:lnTo>
                <a:lnTo>
                  <a:pt x="896251" y="819772"/>
                </a:lnTo>
                <a:lnTo>
                  <a:pt x="868692" y="819251"/>
                </a:lnTo>
                <a:lnTo>
                  <a:pt x="842733" y="826884"/>
                </a:lnTo>
                <a:lnTo>
                  <a:pt x="821321" y="842264"/>
                </a:lnTo>
                <a:lnTo>
                  <a:pt x="751471" y="916178"/>
                </a:lnTo>
                <a:lnTo>
                  <a:pt x="744982" y="921016"/>
                </a:lnTo>
                <a:lnTo>
                  <a:pt x="737095" y="923632"/>
                </a:lnTo>
                <a:lnTo>
                  <a:pt x="728624" y="923886"/>
                </a:lnTo>
                <a:lnTo>
                  <a:pt x="720356" y="921639"/>
                </a:lnTo>
                <a:lnTo>
                  <a:pt x="679157" y="902728"/>
                </a:lnTo>
                <a:lnTo>
                  <a:pt x="607148" y="861822"/>
                </a:lnTo>
                <a:lnTo>
                  <a:pt x="558673" y="827900"/>
                </a:lnTo>
                <a:lnTo>
                  <a:pt x="498995" y="781050"/>
                </a:lnTo>
                <a:lnTo>
                  <a:pt x="466229" y="753364"/>
                </a:lnTo>
                <a:lnTo>
                  <a:pt x="1459242" y="753364"/>
                </a:lnTo>
                <a:lnTo>
                  <a:pt x="1484388" y="749198"/>
                </a:lnTo>
                <a:lnTo>
                  <a:pt x="1504962" y="737831"/>
                </a:lnTo>
                <a:lnTo>
                  <a:pt x="1518856" y="720953"/>
                </a:lnTo>
                <a:lnTo>
                  <a:pt x="1521193" y="711581"/>
                </a:lnTo>
                <a:lnTo>
                  <a:pt x="1524012" y="700278"/>
                </a:lnTo>
                <a:lnTo>
                  <a:pt x="1524012" y="53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3092" y="1625972"/>
            <a:ext cx="8105775" cy="6527428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40"/>
              </a:spcBef>
            </a:pPr>
            <a:endParaRPr lang="es-CO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940"/>
              </a:spcBef>
            </a:pPr>
            <a:r>
              <a:rPr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  <a:r>
              <a:rPr sz="22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Ciudadana</a:t>
            </a:r>
            <a:endParaRPr lang="es-CO" sz="2200"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940"/>
              </a:spcBef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50000"/>
              </a:lnSpc>
              <a:spcBef>
                <a:spcPts val="840"/>
              </a:spcBef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CENIT</a:t>
            </a:r>
            <a:r>
              <a:rPr sz="2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dispone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200" spc="-25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sz="2200" spc="-3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habilitados</a:t>
            </a:r>
            <a:r>
              <a:rPr sz="2200" spc="-15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efectivos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sz="22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interés</a:t>
            </a:r>
            <a:r>
              <a:rPr sz="22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presenten</a:t>
            </a:r>
            <a:r>
              <a:rPr sz="22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sz="22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inquietudes</a:t>
            </a:r>
            <a:r>
              <a:rPr sz="22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2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peticiones,</a:t>
            </a:r>
            <a:r>
              <a:rPr sz="22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2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  <a:r>
              <a:rPr sz="22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gratuidad,</a:t>
            </a:r>
            <a:r>
              <a:rPr sz="2200" spc="3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r>
              <a:rPr sz="2200" spc="3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200" spc="3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200" spc="3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información,</a:t>
            </a:r>
            <a:r>
              <a:rPr sz="2200" spc="3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buena</a:t>
            </a:r>
            <a:r>
              <a:rPr sz="2200" spc="3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fe,</a:t>
            </a:r>
            <a:r>
              <a:rPr sz="2200" spc="3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igualdad,</a:t>
            </a:r>
            <a:r>
              <a:rPr sz="2200" spc="3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200" spc="3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discriminación</a:t>
            </a:r>
            <a:r>
              <a:rPr sz="2200" spc="4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z="2200" spc="-10" dirty="0" err="1"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  <a:r>
              <a:rPr lang="es-CO" sz="22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22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+57</a:t>
            </a:r>
            <a:r>
              <a:rPr sz="2200" b="1" spc="-1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(1)</a:t>
            </a:r>
            <a:r>
              <a:rPr sz="2200" b="1" spc="-1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3198817</a:t>
            </a:r>
            <a:r>
              <a:rPr sz="2200" b="1" spc="1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latin typeface="Arial MT"/>
                <a:cs typeface="Arial MT"/>
              </a:rPr>
              <a:t>en</a:t>
            </a:r>
            <a:r>
              <a:rPr sz="2200" b="1" spc="-25" dirty="0">
                <a:latin typeface="Arial MT"/>
                <a:cs typeface="Arial MT"/>
              </a:rPr>
              <a:t> </a:t>
            </a:r>
            <a:r>
              <a:rPr sz="2200" b="1" spc="-10" dirty="0">
                <a:latin typeface="Arial MT"/>
                <a:cs typeface="Arial MT"/>
              </a:rPr>
              <a:t>Bogotá</a:t>
            </a:r>
            <a:endParaRPr sz="2200" b="1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0180009121013</a:t>
            </a:r>
            <a:r>
              <a:rPr sz="2200" b="1" spc="2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latin typeface="Arial MT"/>
                <a:cs typeface="Arial MT"/>
              </a:rPr>
              <a:t>en</a:t>
            </a:r>
            <a:r>
              <a:rPr sz="2200" b="1" spc="-30" dirty="0">
                <a:latin typeface="Arial MT"/>
                <a:cs typeface="Arial MT"/>
              </a:rPr>
              <a:t> </a:t>
            </a:r>
            <a:r>
              <a:rPr sz="2200" b="1" dirty="0">
                <a:latin typeface="Arial MT"/>
                <a:cs typeface="Arial MT"/>
              </a:rPr>
              <a:t>el</a:t>
            </a:r>
            <a:r>
              <a:rPr sz="2200" b="1" spc="-20" dirty="0">
                <a:latin typeface="Arial MT"/>
                <a:cs typeface="Arial MT"/>
              </a:rPr>
              <a:t> </a:t>
            </a:r>
            <a:r>
              <a:rPr sz="2200" b="1" dirty="0">
                <a:latin typeface="Arial MT"/>
                <a:cs typeface="Arial MT"/>
              </a:rPr>
              <a:t>resto</a:t>
            </a:r>
            <a:r>
              <a:rPr sz="2200" b="1" spc="-30" dirty="0">
                <a:latin typeface="Arial MT"/>
                <a:cs typeface="Arial MT"/>
              </a:rPr>
              <a:t> </a:t>
            </a:r>
            <a:r>
              <a:rPr sz="2200" b="1" dirty="0">
                <a:latin typeface="Arial MT"/>
                <a:cs typeface="Arial MT"/>
              </a:rPr>
              <a:t>del</a:t>
            </a:r>
            <a:r>
              <a:rPr sz="2200" b="1" spc="-20" dirty="0">
                <a:latin typeface="Arial MT"/>
                <a:cs typeface="Arial MT"/>
              </a:rPr>
              <a:t> país</a:t>
            </a:r>
            <a:endParaRPr sz="2200" b="1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200" b="1" u="sng" spc="-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  <a:hlinkClick r:id="rId2"/>
              </a:rPr>
              <a:t>participacion.ciudadana@cenit-transporte.com</a:t>
            </a:r>
            <a:endParaRPr sz="22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22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018000917045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dirty="0">
                <a:latin typeface="Arial MT"/>
                <a:cs typeface="Arial MT"/>
              </a:rPr>
              <a:t>Línea</a:t>
            </a:r>
            <a:r>
              <a:rPr sz="2200" b="1" spc="-45" dirty="0">
                <a:latin typeface="Arial MT"/>
                <a:cs typeface="Arial MT"/>
              </a:rPr>
              <a:t> </a:t>
            </a:r>
            <a:r>
              <a:rPr sz="2200" b="1" dirty="0">
                <a:latin typeface="Arial MT"/>
                <a:cs typeface="Arial MT"/>
              </a:rPr>
              <a:t>de</a:t>
            </a:r>
            <a:r>
              <a:rPr sz="2200" b="1" spc="-30" dirty="0">
                <a:latin typeface="Arial MT"/>
                <a:cs typeface="Arial MT"/>
              </a:rPr>
              <a:t> </a:t>
            </a:r>
            <a:r>
              <a:rPr sz="2200" b="1" dirty="0">
                <a:latin typeface="Arial MT"/>
                <a:cs typeface="Arial MT"/>
              </a:rPr>
              <a:t>emergencia</a:t>
            </a:r>
            <a:r>
              <a:rPr sz="2200" b="1" spc="-15" dirty="0">
                <a:latin typeface="Arial MT"/>
                <a:cs typeface="Arial MT"/>
              </a:rPr>
              <a:t> </a:t>
            </a:r>
            <a:r>
              <a:rPr sz="2200" b="1" spc="-10" dirty="0">
                <a:latin typeface="Arial MT"/>
                <a:cs typeface="Arial MT"/>
              </a:rPr>
              <a:t>CENIT</a:t>
            </a:r>
            <a:endParaRPr sz="2200" b="1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7800" y="2098548"/>
            <a:ext cx="2366772" cy="171145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F4D80CF-E9F3-911E-B47F-1CA093EABB06}"/>
              </a:ext>
            </a:extLst>
          </p:cNvPr>
          <p:cNvSpPr/>
          <p:nvPr/>
        </p:nvSpPr>
        <p:spPr>
          <a:xfrm>
            <a:off x="304800" y="1905000"/>
            <a:ext cx="8534400" cy="6400800"/>
          </a:xfrm>
          <a:prstGeom prst="rect">
            <a:avLst/>
          </a:prstGeom>
          <a:noFill/>
          <a:ln w="444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342" y="15240"/>
            <a:ext cx="12192000" cy="68427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250" y="1012063"/>
            <a:ext cx="533844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0" dirty="0">
                <a:solidFill>
                  <a:srgbClr val="FFFFFF"/>
                </a:solidFill>
              </a:rPr>
              <a:t>¿Inquietudes?</a:t>
            </a:r>
            <a:endParaRPr sz="6600"/>
          </a:p>
        </p:txBody>
      </p:sp>
      <p:grpSp>
        <p:nvGrpSpPr>
          <p:cNvPr id="4" name="object 4"/>
          <p:cNvGrpSpPr/>
          <p:nvPr/>
        </p:nvGrpSpPr>
        <p:grpSpPr>
          <a:xfrm>
            <a:off x="10899647" y="6181344"/>
            <a:ext cx="935355" cy="439420"/>
            <a:chOff x="10899647" y="6181344"/>
            <a:chExt cx="935355" cy="439420"/>
          </a:xfrm>
        </p:grpSpPr>
        <p:sp>
          <p:nvSpPr>
            <p:cNvPr id="5" name="object 5"/>
            <p:cNvSpPr/>
            <p:nvPr/>
          </p:nvSpPr>
          <p:spPr>
            <a:xfrm>
              <a:off x="11088865" y="6228321"/>
              <a:ext cx="621665" cy="311150"/>
            </a:xfrm>
            <a:custGeom>
              <a:avLst/>
              <a:gdLst/>
              <a:ahLst/>
              <a:cxnLst/>
              <a:rect l="l" t="t" r="r" b="b"/>
              <a:pathLst>
                <a:path w="621665" h="311150">
                  <a:moveTo>
                    <a:pt x="195605" y="227723"/>
                  </a:moveTo>
                  <a:lnTo>
                    <a:pt x="186182" y="187299"/>
                  </a:lnTo>
                  <a:lnTo>
                    <a:pt x="162598" y="159207"/>
                  </a:lnTo>
                  <a:lnTo>
                    <a:pt x="131953" y="138874"/>
                  </a:lnTo>
                  <a:lnTo>
                    <a:pt x="101307" y="121729"/>
                  </a:lnTo>
                  <a:lnTo>
                    <a:pt x="77724" y="103174"/>
                  </a:lnTo>
                  <a:lnTo>
                    <a:pt x="68300" y="78638"/>
                  </a:lnTo>
                  <a:lnTo>
                    <a:pt x="70510" y="64592"/>
                  </a:lnTo>
                  <a:lnTo>
                    <a:pt x="76898" y="54279"/>
                  </a:lnTo>
                  <a:lnTo>
                    <a:pt x="87096" y="47942"/>
                  </a:lnTo>
                  <a:lnTo>
                    <a:pt x="100698" y="45770"/>
                  </a:lnTo>
                  <a:lnTo>
                    <a:pt x="116052" y="49796"/>
                  </a:lnTo>
                  <a:lnTo>
                    <a:pt x="125006" y="60375"/>
                  </a:lnTo>
                  <a:lnTo>
                    <a:pt x="129184" y="75234"/>
                  </a:lnTo>
                  <a:lnTo>
                    <a:pt x="130213" y="92138"/>
                  </a:lnTo>
                  <a:lnTo>
                    <a:pt x="191554" y="92138"/>
                  </a:lnTo>
                  <a:lnTo>
                    <a:pt x="188468" y="50749"/>
                  </a:lnTo>
                  <a:lnTo>
                    <a:pt x="172529" y="22072"/>
                  </a:lnTo>
                  <a:lnTo>
                    <a:pt x="144106" y="5397"/>
                  </a:lnTo>
                  <a:lnTo>
                    <a:pt x="103593" y="0"/>
                  </a:lnTo>
                  <a:lnTo>
                    <a:pt x="55575" y="6705"/>
                  </a:lnTo>
                  <a:lnTo>
                    <a:pt x="24968" y="25082"/>
                  </a:lnTo>
                  <a:lnTo>
                    <a:pt x="8788" y="52489"/>
                  </a:lnTo>
                  <a:lnTo>
                    <a:pt x="4051" y="86271"/>
                  </a:lnTo>
                  <a:lnTo>
                    <a:pt x="17297" y="131470"/>
                  </a:lnTo>
                  <a:lnTo>
                    <a:pt x="48869" y="162369"/>
                  </a:lnTo>
                  <a:lnTo>
                    <a:pt x="86563" y="185623"/>
                  </a:lnTo>
                  <a:lnTo>
                    <a:pt x="118135" y="207924"/>
                  </a:lnTo>
                  <a:lnTo>
                    <a:pt x="131368" y="235940"/>
                  </a:lnTo>
                  <a:lnTo>
                    <a:pt x="129413" y="250024"/>
                  </a:lnTo>
                  <a:lnTo>
                    <a:pt x="123482" y="260959"/>
                  </a:lnTo>
                  <a:lnTo>
                    <a:pt x="113550" y="268046"/>
                  </a:lnTo>
                  <a:lnTo>
                    <a:pt x="99542" y="270573"/>
                  </a:lnTo>
                  <a:lnTo>
                    <a:pt x="79286" y="266268"/>
                  </a:lnTo>
                  <a:lnTo>
                    <a:pt x="68580" y="254571"/>
                  </a:lnTo>
                  <a:lnTo>
                    <a:pt x="64389" y="237388"/>
                  </a:lnTo>
                  <a:lnTo>
                    <a:pt x="63665" y="216573"/>
                  </a:lnTo>
                  <a:lnTo>
                    <a:pt x="0" y="216573"/>
                  </a:lnTo>
                  <a:lnTo>
                    <a:pt x="711" y="247510"/>
                  </a:lnTo>
                  <a:lnTo>
                    <a:pt x="7823" y="274828"/>
                  </a:lnTo>
                  <a:lnTo>
                    <a:pt x="23609" y="296633"/>
                  </a:lnTo>
                  <a:lnTo>
                    <a:pt x="50355" y="311073"/>
                  </a:lnTo>
                  <a:lnTo>
                    <a:pt x="138315" y="311073"/>
                  </a:lnTo>
                  <a:lnTo>
                    <a:pt x="160451" y="302094"/>
                  </a:lnTo>
                  <a:lnTo>
                    <a:pt x="178676" y="286346"/>
                  </a:lnTo>
                  <a:lnTo>
                    <a:pt x="191046" y="262128"/>
                  </a:lnTo>
                  <a:lnTo>
                    <a:pt x="195605" y="227723"/>
                  </a:lnTo>
                  <a:close/>
                </a:path>
                <a:path w="621665" h="311150">
                  <a:moveTo>
                    <a:pt x="412038" y="99187"/>
                  </a:moveTo>
                  <a:lnTo>
                    <a:pt x="407352" y="56692"/>
                  </a:lnTo>
                  <a:lnTo>
                    <a:pt x="400710" y="45770"/>
                  </a:lnTo>
                  <a:lnTo>
                    <a:pt x="388454" y="25603"/>
                  </a:lnTo>
                  <a:lnTo>
                    <a:pt x="357187" y="6489"/>
                  </a:lnTo>
                  <a:lnTo>
                    <a:pt x="315391" y="0"/>
                  </a:lnTo>
                  <a:lnTo>
                    <a:pt x="264477" y="8788"/>
                  </a:lnTo>
                  <a:lnTo>
                    <a:pt x="232956" y="32600"/>
                  </a:lnTo>
                  <a:lnTo>
                    <a:pt x="216192" y="67564"/>
                  </a:lnTo>
                  <a:lnTo>
                    <a:pt x="209524" y="109829"/>
                  </a:lnTo>
                  <a:lnTo>
                    <a:pt x="208457" y="150837"/>
                  </a:lnTo>
                  <a:lnTo>
                    <a:pt x="208457" y="159054"/>
                  </a:lnTo>
                  <a:lnTo>
                    <a:pt x="210426" y="217106"/>
                  </a:lnTo>
                  <a:lnTo>
                    <a:pt x="219481" y="263017"/>
                  </a:lnTo>
                  <a:lnTo>
                    <a:pt x="274891" y="311073"/>
                  </a:lnTo>
                  <a:lnTo>
                    <a:pt x="383095" y="311073"/>
                  </a:lnTo>
                  <a:lnTo>
                    <a:pt x="399732" y="308508"/>
                  </a:lnTo>
                  <a:lnTo>
                    <a:pt x="406539" y="307352"/>
                  </a:lnTo>
                  <a:lnTo>
                    <a:pt x="412038" y="306374"/>
                  </a:lnTo>
                  <a:lnTo>
                    <a:pt x="412038" y="272338"/>
                  </a:lnTo>
                  <a:lnTo>
                    <a:pt x="412038" y="150837"/>
                  </a:lnTo>
                  <a:lnTo>
                    <a:pt x="314807" y="150837"/>
                  </a:lnTo>
                  <a:lnTo>
                    <a:pt x="314807" y="198374"/>
                  </a:lnTo>
                  <a:lnTo>
                    <a:pt x="348957" y="198374"/>
                  </a:lnTo>
                  <a:lnTo>
                    <a:pt x="348957" y="265874"/>
                  </a:lnTo>
                  <a:lnTo>
                    <a:pt x="341630" y="268363"/>
                  </a:lnTo>
                  <a:lnTo>
                    <a:pt x="333768" y="270421"/>
                  </a:lnTo>
                  <a:lnTo>
                    <a:pt x="325678" y="271818"/>
                  </a:lnTo>
                  <a:lnTo>
                    <a:pt x="317715" y="272338"/>
                  </a:lnTo>
                  <a:lnTo>
                    <a:pt x="295516" y="268084"/>
                  </a:lnTo>
                  <a:lnTo>
                    <a:pt x="281686" y="251561"/>
                  </a:lnTo>
                  <a:lnTo>
                    <a:pt x="274637" y="217385"/>
                  </a:lnTo>
                  <a:lnTo>
                    <a:pt x="274574" y="217106"/>
                  </a:lnTo>
                  <a:lnTo>
                    <a:pt x="272567" y="159054"/>
                  </a:lnTo>
                  <a:lnTo>
                    <a:pt x="273189" y="116344"/>
                  </a:lnTo>
                  <a:lnTo>
                    <a:pt x="277495" y="80187"/>
                  </a:lnTo>
                  <a:lnTo>
                    <a:pt x="289166" y="55130"/>
                  </a:lnTo>
                  <a:lnTo>
                    <a:pt x="311924" y="45770"/>
                  </a:lnTo>
                  <a:lnTo>
                    <a:pt x="332041" y="50152"/>
                  </a:lnTo>
                  <a:lnTo>
                    <a:pt x="343535" y="61912"/>
                  </a:lnTo>
                  <a:lnTo>
                    <a:pt x="348627" y="78955"/>
                  </a:lnTo>
                  <a:lnTo>
                    <a:pt x="349542" y="99187"/>
                  </a:lnTo>
                  <a:lnTo>
                    <a:pt x="412038" y="99187"/>
                  </a:lnTo>
                  <a:close/>
                </a:path>
                <a:path w="621665" h="311150">
                  <a:moveTo>
                    <a:pt x="621538" y="71005"/>
                  </a:moveTo>
                  <a:lnTo>
                    <a:pt x="613524" y="39357"/>
                  </a:lnTo>
                  <a:lnTo>
                    <a:pt x="595757" y="17233"/>
                  </a:lnTo>
                  <a:lnTo>
                    <a:pt x="568439" y="4241"/>
                  </a:lnTo>
                  <a:lnTo>
                    <a:pt x="531825" y="0"/>
                  </a:lnTo>
                  <a:lnTo>
                    <a:pt x="483793" y="6959"/>
                  </a:lnTo>
                  <a:lnTo>
                    <a:pt x="453186" y="25298"/>
                  </a:lnTo>
                  <a:lnTo>
                    <a:pt x="437019" y="52565"/>
                  </a:lnTo>
                  <a:lnTo>
                    <a:pt x="432282" y="86271"/>
                  </a:lnTo>
                  <a:lnTo>
                    <a:pt x="445528" y="131470"/>
                  </a:lnTo>
                  <a:lnTo>
                    <a:pt x="477100" y="162369"/>
                  </a:lnTo>
                  <a:lnTo>
                    <a:pt x="514781" y="185623"/>
                  </a:lnTo>
                  <a:lnTo>
                    <a:pt x="546354" y="207924"/>
                  </a:lnTo>
                  <a:lnTo>
                    <a:pt x="559600" y="235940"/>
                  </a:lnTo>
                  <a:lnTo>
                    <a:pt x="557631" y="250024"/>
                  </a:lnTo>
                  <a:lnTo>
                    <a:pt x="551713" y="260959"/>
                  </a:lnTo>
                  <a:lnTo>
                    <a:pt x="541782" y="268046"/>
                  </a:lnTo>
                  <a:lnTo>
                    <a:pt x="527773" y="270573"/>
                  </a:lnTo>
                  <a:lnTo>
                    <a:pt x="507428" y="266268"/>
                  </a:lnTo>
                  <a:lnTo>
                    <a:pt x="496519" y="254571"/>
                  </a:lnTo>
                  <a:lnTo>
                    <a:pt x="492125" y="237388"/>
                  </a:lnTo>
                  <a:lnTo>
                    <a:pt x="491312" y="216573"/>
                  </a:lnTo>
                  <a:lnTo>
                    <a:pt x="428244" y="216573"/>
                  </a:lnTo>
                  <a:lnTo>
                    <a:pt x="428688" y="247510"/>
                  </a:lnTo>
                  <a:lnTo>
                    <a:pt x="435762" y="274828"/>
                  </a:lnTo>
                  <a:lnTo>
                    <a:pt x="451510" y="296633"/>
                  </a:lnTo>
                  <a:lnTo>
                    <a:pt x="478002" y="311073"/>
                  </a:lnTo>
                  <a:lnTo>
                    <a:pt x="566547" y="311073"/>
                  </a:lnTo>
                  <a:lnTo>
                    <a:pt x="585165" y="303872"/>
                  </a:lnTo>
                  <a:lnTo>
                    <a:pt x="601218" y="292214"/>
                  </a:lnTo>
                  <a:lnTo>
                    <a:pt x="613689" y="275170"/>
                  </a:lnTo>
                  <a:lnTo>
                    <a:pt x="621538" y="251790"/>
                  </a:lnTo>
                  <a:lnTo>
                    <a:pt x="621538" y="207772"/>
                  </a:lnTo>
                  <a:lnTo>
                    <a:pt x="602018" y="170395"/>
                  </a:lnTo>
                  <a:lnTo>
                    <a:pt x="570064" y="144995"/>
                  </a:lnTo>
                  <a:lnTo>
                    <a:pt x="535317" y="125361"/>
                  </a:lnTo>
                  <a:lnTo>
                    <a:pt x="507390" y="105308"/>
                  </a:lnTo>
                  <a:lnTo>
                    <a:pt x="495947" y="78638"/>
                  </a:lnTo>
                  <a:lnTo>
                    <a:pt x="498170" y="64592"/>
                  </a:lnTo>
                  <a:lnTo>
                    <a:pt x="504621" y="54279"/>
                  </a:lnTo>
                  <a:lnTo>
                    <a:pt x="514985" y="47942"/>
                  </a:lnTo>
                  <a:lnTo>
                    <a:pt x="528929" y="45770"/>
                  </a:lnTo>
                  <a:lnTo>
                    <a:pt x="544550" y="49885"/>
                  </a:lnTo>
                  <a:lnTo>
                    <a:pt x="554024" y="60591"/>
                  </a:lnTo>
                  <a:lnTo>
                    <a:pt x="558634" y="75488"/>
                  </a:lnTo>
                  <a:lnTo>
                    <a:pt x="559600" y="92138"/>
                  </a:lnTo>
                  <a:lnTo>
                    <a:pt x="621538" y="92138"/>
                  </a:lnTo>
                  <a:lnTo>
                    <a:pt x="621538" y="710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99635" y="6181343"/>
              <a:ext cx="935355" cy="439420"/>
            </a:xfrm>
            <a:custGeom>
              <a:avLst/>
              <a:gdLst/>
              <a:ahLst/>
              <a:cxnLst/>
              <a:rect l="l" t="t" r="r" b="b"/>
              <a:pathLst>
                <a:path w="935354" h="439420">
                  <a:moveTo>
                    <a:pt x="935164" y="356870"/>
                  </a:moveTo>
                  <a:lnTo>
                    <a:pt x="828662" y="356870"/>
                  </a:lnTo>
                  <a:lnTo>
                    <a:pt x="828662" y="0"/>
                  </a:lnTo>
                  <a:lnTo>
                    <a:pt x="810768" y="0"/>
                  </a:lnTo>
                  <a:lnTo>
                    <a:pt x="810768" y="356870"/>
                  </a:lnTo>
                  <a:lnTo>
                    <a:pt x="0" y="356870"/>
                  </a:lnTo>
                  <a:lnTo>
                    <a:pt x="0" y="375653"/>
                  </a:lnTo>
                  <a:lnTo>
                    <a:pt x="810768" y="375653"/>
                  </a:lnTo>
                  <a:lnTo>
                    <a:pt x="810768" y="438912"/>
                  </a:lnTo>
                  <a:lnTo>
                    <a:pt x="828662" y="438912"/>
                  </a:lnTo>
                  <a:lnTo>
                    <a:pt x="828662" y="375653"/>
                  </a:lnTo>
                  <a:lnTo>
                    <a:pt x="935164" y="375653"/>
                  </a:lnTo>
                  <a:lnTo>
                    <a:pt x="935164" y="35687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0342" y="6282944"/>
            <a:ext cx="38690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sz="9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SGS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Société</a:t>
            </a: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Générale</a:t>
            </a: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9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Surveillance</a:t>
            </a: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SA</a:t>
            </a: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–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2022</a:t>
            </a: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– All</a:t>
            </a:r>
            <a:r>
              <a:rPr sz="9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rights</a:t>
            </a:r>
            <a:r>
              <a:rPr sz="9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reserved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 SGS</a:t>
            </a: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9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registered</a:t>
            </a:r>
            <a:r>
              <a:rPr sz="9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trademark</a:t>
            </a:r>
            <a:r>
              <a:rPr sz="9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SGS</a:t>
            </a: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Société</a:t>
            </a: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Générale</a:t>
            </a:r>
            <a:r>
              <a:rPr sz="9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9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Surveillance</a:t>
            </a:r>
            <a:r>
              <a:rPr sz="9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SA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690</Words>
  <Application>Microsoft Office PowerPoint</Application>
  <PresentationFormat>Personalizado</PresentationFormat>
  <Paragraphs>61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MT</vt:lpstr>
      <vt:lpstr>Calibri</vt:lpstr>
      <vt:lpstr>Wingdings</vt:lpstr>
      <vt:lpstr>Office Theme</vt:lpstr>
      <vt:lpstr>Contrato No. 8000008394</vt:lpstr>
      <vt:lpstr>Objetivo de la Reunión</vt:lpstr>
      <vt:lpstr>Nuestro Cliente</vt:lpstr>
      <vt:lpstr>Presentación de Nuestra Compañía</vt:lpstr>
      <vt:lpstr>Funciones de la Interventoría</vt:lpstr>
      <vt:lpstr>Información y Comunicación</vt:lpstr>
      <vt:lpstr>Información y Comunicación</vt:lpstr>
      <vt:lpstr>Canal de Atención CENIT</vt:lpstr>
      <vt:lpstr>¿Inquietudes?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ETSA</dc:creator>
  <cp:lastModifiedBy>Diaz, Lineth (SINCELEJO)</cp:lastModifiedBy>
  <cp:revision>6</cp:revision>
  <dcterms:created xsi:type="dcterms:W3CDTF">2024-12-16T14:00:13Z</dcterms:created>
  <dcterms:modified xsi:type="dcterms:W3CDTF">2026-06-04T20:42:35Z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2024-12-16T00:00:00Z</vt:filetime>
  </property>
  <property fmtid="{D5CDD505-2E9C-101B-9397-08002B2CF9AE}" pid="3" name="LastSaved">
    <vt:filetime>2024-12-16T00:00:00Z</vt:filetime>
  </property>
  <property fmtid="{D5CDD505-2E9C-101B-9397-08002B2CF9AE}" pid="4" name="Producer">
    <vt:lpwstr>iLovePDF</vt:lpwstr>
  </property>
</Properties>
</file>